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Lst>
  <p:sldSz type="screen16x9" cy="5143500" cx="9144000"/>
  <p:notesSz cx="6858000" cy="9144000"/>
  <p:embeddedFontLst>
    <p:embeddedFont>
      <p:font typeface="Calibri" panose="020F0502020204030204" pitchFamily="34"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tableStyles" Target="tableStyle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20" name="Shape 2"/>
        <p:cNvGrpSpPr/>
        <p:nvPr/>
      </p:nvGrpSpPr>
      <p:grpSpPr>
        <a:xfrm>
          <a:off x="0" y="0"/>
          <a:ext cx="0" cy="0"/>
          <a:chOff x="0" y="0"/>
          <a:chExt cx="0" cy="0"/>
        </a:xfrm>
      </p:grpSpPr>
      <p:sp>
        <p:nvSpPr>
          <p:cNvPr id="1049816"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17"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831"/>
        <p:cNvGrpSpPr/>
        <p:nvPr/>
      </p:nvGrpSpPr>
      <p:grpSpPr>
        <a:xfrm>
          <a:off x="0" y="0"/>
          <a:ext cx="0" cy="0"/>
          <a:chOff x="0" y="0"/>
          <a:chExt cx="0" cy="0"/>
        </a:xfrm>
      </p:grpSpPr>
      <p:sp>
        <p:nvSpPr>
          <p:cNvPr id="1048578" name="Google Shape;1832;p20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79" name="Google Shape;1833;p20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884"/>
        <p:cNvGrpSpPr/>
        <p:nvPr/>
      </p:nvGrpSpPr>
      <p:grpSpPr>
        <a:xfrm>
          <a:off x="0" y="0"/>
          <a:ext cx="0" cy="0"/>
          <a:chOff x="0" y="0"/>
          <a:chExt cx="0" cy="0"/>
        </a:xfrm>
      </p:grpSpPr>
      <p:sp>
        <p:nvSpPr>
          <p:cNvPr id="1048619" name="Google Shape;1885;g21411af2df5_1_4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0" name="Google Shape;1886;g21411af2df5_1_4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890"/>
        <p:cNvGrpSpPr/>
        <p:nvPr/>
      </p:nvGrpSpPr>
      <p:grpSpPr>
        <a:xfrm>
          <a:off x="0" y="0"/>
          <a:ext cx="0" cy="0"/>
          <a:chOff x="0" y="0"/>
          <a:chExt cx="0" cy="0"/>
        </a:xfrm>
      </p:grpSpPr>
      <p:sp>
        <p:nvSpPr>
          <p:cNvPr id="1048623" name="Google Shape;1891;g21411af2df5_1_5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4" name="Google Shape;1892;g21411af2df5_1_5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896"/>
        <p:cNvGrpSpPr/>
        <p:nvPr/>
      </p:nvGrpSpPr>
      <p:grpSpPr>
        <a:xfrm>
          <a:off x="0" y="0"/>
          <a:ext cx="0" cy="0"/>
          <a:chOff x="0" y="0"/>
          <a:chExt cx="0" cy="0"/>
        </a:xfrm>
      </p:grpSpPr>
      <p:sp>
        <p:nvSpPr>
          <p:cNvPr id="1048627" name="Google Shape;1897;g21411af2df5_1_6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8" name="Google Shape;1898;g21411af2df5_1_6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902"/>
        <p:cNvGrpSpPr/>
        <p:nvPr/>
      </p:nvGrpSpPr>
      <p:grpSpPr>
        <a:xfrm>
          <a:off x="0" y="0"/>
          <a:ext cx="0" cy="0"/>
          <a:chOff x="0" y="0"/>
          <a:chExt cx="0" cy="0"/>
        </a:xfrm>
      </p:grpSpPr>
      <p:sp>
        <p:nvSpPr>
          <p:cNvPr id="1048631" name="Google Shape;1903;g21411af2df5_1_7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32" name="Google Shape;1904;g21411af2df5_1_73:notes"/>
          <p:cNvSpPr>
            <a:spLocks noChangeAspect="1" noRot="1" noGrp="1"/>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908"/>
        <p:cNvGrpSpPr/>
        <p:nvPr/>
      </p:nvGrpSpPr>
      <p:grpSpPr>
        <a:xfrm>
          <a:off x="0" y="0"/>
          <a:ext cx="0" cy="0"/>
          <a:chOff x="0" y="0"/>
          <a:chExt cx="0" cy="0"/>
        </a:xfrm>
      </p:grpSpPr>
      <p:sp>
        <p:nvSpPr>
          <p:cNvPr id="1048639" name="Google Shape;1909;p21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40" name="Google Shape;1910;p21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914"/>
        <p:cNvGrpSpPr/>
        <p:nvPr/>
      </p:nvGrpSpPr>
      <p:grpSpPr>
        <a:xfrm>
          <a:off x="0" y="0"/>
          <a:ext cx="0" cy="0"/>
          <a:chOff x="0" y="0"/>
          <a:chExt cx="0" cy="0"/>
        </a:xfrm>
      </p:grpSpPr>
      <p:sp>
        <p:nvSpPr>
          <p:cNvPr id="1048642" name="Google Shape;1915;p21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endParaRPr dirty="0"/>
          </a:p>
        </p:txBody>
      </p:sp>
      <p:sp>
        <p:nvSpPr>
          <p:cNvPr id="1048643" name="Google Shape;1916;p21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836"/>
        <p:cNvGrpSpPr/>
        <p:nvPr/>
      </p:nvGrpSpPr>
      <p:grpSpPr>
        <a:xfrm>
          <a:off x="0" y="0"/>
          <a:ext cx="0" cy="0"/>
          <a:chOff x="0" y="0"/>
          <a:chExt cx="0" cy="0"/>
        </a:xfrm>
      </p:grpSpPr>
      <p:sp>
        <p:nvSpPr>
          <p:cNvPr id="1048586" name="Google Shape;1837;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7" name="Google Shape;1838;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842"/>
        <p:cNvGrpSpPr/>
        <p:nvPr/>
      </p:nvGrpSpPr>
      <p:grpSpPr>
        <a:xfrm>
          <a:off x="0" y="0"/>
          <a:ext cx="0" cy="0"/>
          <a:chOff x="0" y="0"/>
          <a:chExt cx="0" cy="0"/>
        </a:xfrm>
      </p:grpSpPr>
      <p:sp>
        <p:nvSpPr>
          <p:cNvPr id="1048590" name="Google Shape;1843;g21411af2df5_1_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91" name="Google Shape;1844;g21411af2df5_1_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848"/>
        <p:cNvGrpSpPr/>
        <p:nvPr/>
      </p:nvGrpSpPr>
      <p:grpSpPr>
        <a:xfrm>
          <a:off x="0" y="0"/>
          <a:ext cx="0" cy="0"/>
          <a:chOff x="0" y="0"/>
          <a:chExt cx="0" cy="0"/>
        </a:xfrm>
      </p:grpSpPr>
      <p:sp>
        <p:nvSpPr>
          <p:cNvPr id="1048594" name="Google Shape;1849;g21411af2df5_1_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95" name="Google Shape;1850;g21411af2df5_1_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854"/>
        <p:cNvGrpSpPr/>
        <p:nvPr/>
      </p:nvGrpSpPr>
      <p:grpSpPr>
        <a:xfrm>
          <a:off x="0" y="0"/>
          <a:ext cx="0" cy="0"/>
          <a:chOff x="0" y="0"/>
          <a:chExt cx="0" cy="0"/>
        </a:xfrm>
      </p:grpSpPr>
      <p:sp>
        <p:nvSpPr>
          <p:cNvPr id="1048598" name="Google Shape;1855;g21411af2df5_1_1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99" name="Google Shape;1856;g21411af2df5_1_1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860"/>
        <p:cNvGrpSpPr/>
        <p:nvPr/>
      </p:nvGrpSpPr>
      <p:grpSpPr>
        <a:xfrm>
          <a:off x="0" y="0"/>
          <a:ext cx="0" cy="0"/>
          <a:chOff x="0" y="0"/>
          <a:chExt cx="0" cy="0"/>
        </a:xfrm>
      </p:grpSpPr>
      <p:sp>
        <p:nvSpPr>
          <p:cNvPr id="1048602" name="Google Shape;1861;g21411af2df5_1_2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03" name="Google Shape;1862;g21411af2df5_1_2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866"/>
        <p:cNvGrpSpPr/>
        <p:nvPr/>
      </p:nvGrpSpPr>
      <p:grpSpPr>
        <a:xfrm>
          <a:off x="0" y="0"/>
          <a:ext cx="0" cy="0"/>
          <a:chOff x="0" y="0"/>
          <a:chExt cx="0" cy="0"/>
        </a:xfrm>
      </p:grpSpPr>
      <p:sp>
        <p:nvSpPr>
          <p:cNvPr id="1048606" name="Google Shape;1867;g21411af2df5_1_28: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07" name="Google Shape;1868;g21411af2df5_1_28: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872"/>
        <p:cNvGrpSpPr/>
        <p:nvPr/>
      </p:nvGrpSpPr>
      <p:grpSpPr>
        <a:xfrm>
          <a:off x="0" y="0"/>
          <a:ext cx="0" cy="0"/>
          <a:chOff x="0" y="0"/>
          <a:chExt cx="0" cy="0"/>
        </a:xfrm>
      </p:grpSpPr>
      <p:sp>
        <p:nvSpPr>
          <p:cNvPr id="1048611" name="Google Shape;1873;g21411af2df5_1_3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12" name="Google Shape;1874;g21411af2df5_1_3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3" name="Shape 1878"/>
        <p:cNvGrpSpPr/>
        <p:nvPr/>
      </p:nvGrpSpPr>
      <p:grpSpPr>
        <a:xfrm>
          <a:off x="0" y="0"/>
          <a:ext cx="0" cy="0"/>
          <a:chOff x="0" y="0"/>
          <a:chExt cx="0" cy="0"/>
        </a:xfrm>
      </p:grpSpPr>
      <p:sp>
        <p:nvSpPr>
          <p:cNvPr id="1048615" name="Google Shape;1879;g21411af2df5_1_4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16" name="Google Shape;1880;g21411af2df5_1_4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30" name="Shape 6"/>
        <p:cNvGrpSpPr/>
        <p:nvPr/>
      </p:nvGrpSpPr>
      <p:grpSpPr>
        <a:xfrm>
          <a:off x="0" y="0"/>
          <a:ext cx="0" cy="0"/>
          <a:chOff x="0" y="0"/>
          <a:chExt cx="0" cy="0"/>
        </a:xfrm>
      </p:grpSpPr>
      <p:pic>
        <p:nvPicPr>
          <p:cNvPr id="2097152" name="Google Shape;7;p214" descr="Diagram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4141"/>
            <a:ext cx="9144000" cy="5135217"/>
          </a:xfrm>
          <a:prstGeom prst="rect"/>
          <a:noFill/>
          <a:ln>
            <a:noFill/>
          </a:ln>
        </p:spPr>
      </p:pic>
      <p:cxnSp>
        <p:nvCxnSpPr>
          <p:cNvPr id="3145728"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412" name="Shape 67"/>
        <p:cNvGrpSpPr/>
        <p:nvPr/>
      </p:nvGrpSpPr>
      <p:grpSpPr>
        <a:xfrm>
          <a:off x="0" y="0"/>
          <a:ext cx="0" cy="0"/>
          <a:chOff x="0" y="0"/>
          <a:chExt cx="0" cy="0"/>
        </a:xfrm>
      </p:grpSpPr>
      <p:grpSp>
        <p:nvGrpSpPr>
          <p:cNvPr id="413" name="Google Shape;68;p223"/>
          <p:cNvGrpSpPr/>
          <p:nvPr/>
        </p:nvGrpSpPr>
        <p:grpSpPr>
          <a:xfrm>
            <a:off x="0" y="1"/>
            <a:ext cx="9143999" cy="5143499"/>
            <a:chOff x="0" y="1"/>
            <a:chExt cx="9144000" cy="5143500"/>
          </a:xfrm>
        </p:grpSpPr>
        <p:sp>
          <p:nvSpPr>
            <p:cNvPr id="1049507" name="Google Shape;69;p223"/>
            <p:cNvSpPr/>
            <p:nvPr/>
          </p:nvSpPr>
          <p:spPr>
            <a:xfrm>
              <a:off x="0" y="1"/>
              <a:ext cx="9144000" cy="5143500"/>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83" name="Google Shape;70;p223"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84" name="Google Shape;71;p2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508" name="Google Shape;72;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9" name="Google Shape;73;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0" name="Google Shape;74;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250" name="Shape 1690"/>
        <p:cNvGrpSpPr/>
        <p:nvPr/>
      </p:nvGrpSpPr>
      <p:grpSpPr>
        <a:xfrm>
          <a:off x="0" y="0"/>
          <a:ext cx="0" cy="0"/>
          <a:chOff x="0" y="0"/>
          <a:chExt cx="0" cy="0"/>
        </a:xfrm>
      </p:grpSpPr>
      <p:sp>
        <p:nvSpPr>
          <p:cNvPr id="1048959" name="Google Shape;1691;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04" name="Google Shape;1692;p31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51" name="Google Shape;1693;p313"/>
          <p:cNvGrpSpPr/>
          <p:nvPr/>
        </p:nvGrpSpPr>
        <p:grpSpPr>
          <a:xfrm>
            <a:off x="3907491" y="3547977"/>
            <a:ext cx="1329018" cy="71718"/>
            <a:chOff x="3907491" y="3547977"/>
            <a:chExt cx="1329018" cy="71718"/>
          </a:xfrm>
        </p:grpSpPr>
        <p:sp>
          <p:nvSpPr>
            <p:cNvPr id="1048960" name="Google Shape;1694;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1" name="Google Shape;1695;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2" name="Google Shape;1696;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3" name="Google Shape;1697;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4" name="Google Shape;1698;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5" name="Google Shape;1699;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6" name="Google Shape;1700;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7" name="Google Shape;1701;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8" name="Google Shape;1702;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69" name="Google Shape;1703;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8970" name="Google Shape;1704;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400" name="Shape 1705"/>
        <p:cNvGrpSpPr/>
        <p:nvPr/>
      </p:nvGrpSpPr>
      <p:grpSpPr>
        <a:xfrm>
          <a:off x="0" y="0"/>
          <a:ext cx="0" cy="0"/>
          <a:chOff x="0" y="0"/>
          <a:chExt cx="0" cy="0"/>
        </a:xfrm>
      </p:grpSpPr>
      <p:sp>
        <p:nvSpPr>
          <p:cNvPr id="1049457" name="Google Shape;1706;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74" name="Google Shape;1707;p31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01" name="Google Shape;1708;p314"/>
          <p:cNvGrpSpPr/>
          <p:nvPr/>
        </p:nvGrpSpPr>
        <p:grpSpPr>
          <a:xfrm>
            <a:off x="3907491" y="3547977"/>
            <a:ext cx="1329018" cy="71718"/>
            <a:chOff x="3837640" y="2865532"/>
            <a:chExt cx="1329018" cy="71718"/>
          </a:xfrm>
        </p:grpSpPr>
        <p:sp>
          <p:nvSpPr>
            <p:cNvPr id="1049458" name="Google Shape;1709;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9" name="Google Shape;1710;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0" name="Google Shape;1711;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1" name="Google Shape;1712;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2" name="Google Shape;1713;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3" name="Google Shape;1714;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4" name="Google Shape;1715;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5" name="Google Shape;1716;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6" name="Google Shape;1717;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67" name="Google Shape;1718;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468" name="Google Shape;1719;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212" name="Shape 1720"/>
        <p:cNvGrpSpPr/>
        <p:nvPr/>
      </p:nvGrpSpPr>
      <p:grpSpPr>
        <a:xfrm>
          <a:off x="0" y="0"/>
          <a:ext cx="0" cy="0"/>
          <a:chOff x="0" y="0"/>
          <a:chExt cx="0" cy="0"/>
        </a:xfrm>
      </p:grpSpPr>
      <p:pic>
        <p:nvPicPr>
          <p:cNvPr id="2097178" name="Google Shape;1721;p31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79" name="Google Shape;1722;p31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180" name="Google Shape;1723;p315"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8786" name="Google Shape;1724;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87" name="Google Shape;1725;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88" name="Google Shape;1726;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9" name="Google Shape;1727;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379" name="Shape 1728"/>
        <p:cNvGrpSpPr/>
        <p:nvPr/>
      </p:nvGrpSpPr>
      <p:grpSpPr>
        <a:xfrm>
          <a:off x="0" y="0"/>
          <a:ext cx="0" cy="0"/>
          <a:chOff x="0" y="0"/>
          <a:chExt cx="0" cy="0"/>
        </a:xfrm>
      </p:grpSpPr>
      <p:pic>
        <p:nvPicPr>
          <p:cNvPr id="2097253" name="Google Shape;1729;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4" name="Google Shape;1730;p31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80" name="Google Shape;1731;p316"/>
          <p:cNvGrpSpPr/>
          <p:nvPr/>
        </p:nvGrpSpPr>
        <p:grpSpPr>
          <a:xfrm>
            <a:off x="-900" y="1034935"/>
            <a:ext cx="9146700" cy="1842077"/>
            <a:chOff x="-900" y="1034935"/>
            <a:chExt cx="9146700" cy="1842077"/>
          </a:xfrm>
        </p:grpSpPr>
        <p:sp>
          <p:nvSpPr>
            <p:cNvPr id="1049360" name="Google Shape;1732;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07" name="Google Shape;1733;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55" name="Google Shape;1734;p316"/>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61" name="Google Shape;1735;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86" name="Shape 1736"/>
        <p:cNvGrpSpPr/>
        <p:nvPr/>
      </p:nvGrpSpPr>
      <p:grpSpPr>
        <a:xfrm>
          <a:off x="0" y="0"/>
          <a:ext cx="0" cy="0"/>
          <a:chOff x="0" y="0"/>
          <a:chExt cx="0" cy="0"/>
        </a:xfrm>
      </p:grpSpPr>
      <p:pic>
        <p:nvPicPr>
          <p:cNvPr id="2097162" name="Google Shape;1737;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63" name="Google Shape;1738;p3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36" name="Google Shape;1739;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662" name="Google Shape;1740;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4" name="Google Shape;1741;p317"/>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663" name="Google Shape;1742;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374" name="Shape 1743"/>
        <p:cNvGrpSpPr/>
        <p:nvPr/>
      </p:nvGrpSpPr>
      <p:grpSpPr>
        <a:xfrm>
          <a:off x="0" y="0"/>
          <a:ext cx="0" cy="0"/>
          <a:chOff x="0" y="0"/>
          <a:chExt cx="0" cy="0"/>
        </a:xfrm>
      </p:grpSpPr>
      <p:pic>
        <p:nvPicPr>
          <p:cNvPr id="2097249" name="Google Shape;1744;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0" name="Google Shape;1745;p3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75" name="Google Shape;1746;p318"/>
          <p:cNvGrpSpPr/>
          <p:nvPr/>
        </p:nvGrpSpPr>
        <p:grpSpPr>
          <a:xfrm>
            <a:off x="-900" y="1034935"/>
            <a:ext cx="9146700" cy="1842077"/>
            <a:chOff x="-900" y="1034935"/>
            <a:chExt cx="9146700" cy="1842077"/>
          </a:xfrm>
        </p:grpSpPr>
        <p:sp>
          <p:nvSpPr>
            <p:cNvPr id="1049345" name="Google Shape;1747;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06" name="Google Shape;1748;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251" name="Google Shape;1749;p318"/>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46" name="Google Shape;1750;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210" name="Shape 1751"/>
        <p:cNvGrpSpPr/>
        <p:nvPr/>
      </p:nvGrpSpPr>
      <p:grpSpPr>
        <a:xfrm>
          <a:off x="0" y="0"/>
          <a:ext cx="0" cy="0"/>
          <a:chOff x="0" y="0"/>
          <a:chExt cx="0" cy="0"/>
        </a:xfrm>
      </p:grpSpPr>
      <p:pic>
        <p:nvPicPr>
          <p:cNvPr id="2097174" name="Google Shape;1752;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75" name="Google Shape;1753;p3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41" name="Google Shape;1754;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768" name="Google Shape;1755;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76" name="Google Shape;1756;p319"/>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769" name="Google Shape;1757;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399" name="Shape 1758"/>
        <p:cNvGrpSpPr/>
        <p:nvPr/>
      </p:nvGrpSpPr>
      <p:grpSpPr>
        <a:xfrm>
          <a:off x="0" y="0"/>
          <a:ext cx="0" cy="0"/>
          <a:chOff x="0" y="0"/>
          <a:chExt cx="0" cy="0"/>
        </a:xfrm>
      </p:grpSpPr>
      <p:pic>
        <p:nvPicPr>
          <p:cNvPr id="2097270" name="Google Shape;1759;p320"/>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71" name="Google Shape;1760;p3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272" name="Google Shape;1761;p320"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273" name="Google Shape;1762;p320" descr="Chart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9456" name="Google Shape;1763;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248" name="Shape 1764"/>
        <p:cNvGrpSpPr/>
        <p:nvPr/>
      </p:nvGrpSpPr>
      <p:grpSpPr>
        <a:xfrm>
          <a:off x="0" y="0"/>
          <a:ext cx="0" cy="0"/>
          <a:chOff x="0" y="0"/>
          <a:chExt cx="0" cy="0"/>
        </a:xfrm>
      </p:grpSpPr>
      <p:grpSp>
        <p:nvGrpSpPr>
          <p:cNvPr id="249" name="Google Shape;1765;p321"/>
          <p:cNvGrpSpPr/>
          <p:nvPr/>
        </p:nvGrpSpPr>
        <p:grpSpPr>
          <a:xfrm>
            <a:off x="444" y="0"/>
            <a:ext cx="9143556" cy="5143500"/>
            <a:chOff x="444" y="317809"/>
            <a:chExt cx="9143556" cy="5143500"/>
          </a:xfrm>
        </p:grpSpPr>
        <p:pic>
          <p:nvPicPr>
            <p:cNvPr id="2097200" name="Google Shape;1766;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1" name="Google Shape;1767;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2" name="Google Shape;1768;p32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03" name="Google Shape;1769;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8957" name="Google Shape;1770;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58" name="Google Shape;1771;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53" name="Shape 1772"/>
        <p:cNvGrpSpPr/>
        <p:nvPr/>
      </p:nvGrpSpPr>
      <p:grpSpPr>
        <a:xfrm>
          <a:off x="0" y="0"/>
          <a:ext cx="0" cy="0"/>
          <a:chOff x="0" y="0"/>
          <a:chExt cx="0" cy="0"/>
        </a:xfrm>
      </p:grpSpPr>
      <p:pic>
        <p:nvPicPr>
          <p:cNvPr id="2097207" name="Google Shape;1773;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08" name="Google Shape;1774;p3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72"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73" name="Google Shape;1776;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74" name="Google Shape;1777;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254" name="Shape 75"/>
        <p:cNvGrpSpPr/>
        <p:nvPr/>
      </p:nvGrpSpPr>
      <p:grpSpPr>
        <a:xfrm>
          <a:off x="0" y="0"/>
          <a:ext cx="0" cy="0"/>
          <a:chOff x="0" y="0"/>
          <a:chExt cx="0" cy="0"/>
        </a:xfrm>
      </p:grpSpPr>
      <p:sp>
        <p:nvSpPr>
          <p:cNvPr id="1048975" name="Google Shape;76;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09" name="Google Shape;77;p22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976" name="Google Shape;78;p224"/>
          <p:cNvSpPr>
            <a:spLocks noGrp="1"/>
          </p:cNvSpPr>
          <p:nvPr>
            <p:ph type="pic" idx="2"/>
          </p:nvPr>
        </p:nvSpPr>
        <p:spPr>
          <a:xfrm>
            <a:off x="4734046" y="638171"/>
            <a:ext cx="4417249" cy="4030832"/>
          </a:xfrm>
          <a:prstGeom prst="rect"/>
          <a:noFill/>
          <a:ln>
            <a:noFill/>
          </a:ln>
        </p:spPr>
      </p:sp>
      <p:sp>
        <p:nvSpPr>
          <p:cNvPr id="1048977" name="Google Shape;79;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78" name="Google Shape;80;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79" name="Google Shape;81;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0" name="Google Shape;82;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337" name="Shape 1778"/>
        <p:cNvGrpSpPr/>
        <p:nvPr/>
      </p:nvGrpSpPr>
      <p:grpSpPr>
        <a:xfrm>
          <a:off x="0" y="0"/>
          <a:ext cx="0" cy="0"/>
          <a:chOff x="0" y="0"/>
          <a:chExt cx="0" cy="0"/>
        </a:xfrm>
      </p:grpSpPr>
      <p:grpSp>
        <p:nvGrpSpPr>
          <p:cNvPr id="338" name="Google Shape;1779;p323"/>
          <p:cNvGrpSpPr/>
          <p:nvPr/>
        </p:nvGrpSpPr>
        <p:grpSpPr>
          <a:xfrm>
            <a:off x="-3149" y="1"/>
            <a:ext cx="9147149" cy="5143500"/>
            <a:chOff x="-3149" y="1"/>
            <a:chExt cx="9147149" cy="5143500"/>
          </a:xfrm>
        </p:grpSpPr>
        <p:pic>
          <p:nvPicPr>
            <p:cNvPr id="2097233" name="Google Shape;1780;p323"/>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228" name="Google Shape;1781;p323"/>
            <p:cNvSpPr/>
            <p:nvPr/>
          </p:nvSpPr>
          <p:spPr>
            <a:xfrm>
              <a:off x="-938" y="2804160"/>
              <a:ext cx="9144938" cy="2339340"/>
            </a:xfrm>
            <a:prstGeom prst="rect"/>
            <a:solidFill>
              <a:schemeClr val="dk2">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34" name="Google Shape;1782;p3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39" name="Google Shape;1783;p323"/>
          <p:cNvGrpSpPr/>
          <p:nvPr/>
        </p:nvGrpSpPr>
        <p:grpSpPr>
          <a:xfrm>
            <a:off x="2349390" y="1908808"/>
            <a:ext cx="4506182" cy="1790703"/>
            <a:chOff x="2560319" y="1790699"/>
            <a:chExt cx="4084321" cy="1623060"/>
          </a:xfrm>
        </p:grpSpPr>
        <p:sp>
          <p:nvSpPr>
            <p:cNvPr id="1049229" name="Google Shape;1784;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230"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231" name="Google Shape;1786;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32" name="Google Shape;1787;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81" name="Shape 1788"/>
        <p:cNvGrpSpPr/>
        <p:nvPr/>
      </p:nvGrpSpPr>
      <p:grpSpPr>
        <a:xfrm>
          <a:off x="0" y="0"/>
          <a:ext cx="0" cy="0"/>
          <a:chOff x="0" y="0"/>
          <a:chExt cx="0" cy="0"/>
        </a:xfrm>
      </p:grpSpPr>
      <p:grpSp>
        <p:nvGrpSpPr>
          <p:cNvPr id="382" name="Google Shape;1789;p324"/>
          <p:cNvGrpSpPr/>
          <p:nvPr/>
        </p:nvGrpSpPr>
        <p:grpSpPr>
          <a:xfrm>
            <a:off x="-3149" y="1"/>
            <a:ext cx="9147149" cy="5143500"/>
            <a:chOff x="-3149" y="1"/>
            <a:chExt cx="9147149" cy="5143500"/>
          </a:xfrm>
        </p:grpSpPr>
        <p:pic>
          <p:nvPicPr>
            <p:cNvPr id="2097256" name="Google Shape;1790;p324"/>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362" name="Google Shape;1791;p324"/>
            <p:cNvSpPr/>
            <p:nvPr/>
          </p:nvSpPr>
          <p:spPr>
            <a:xfrm>
              <a:off x="-938" y="2804160"/>
              <a:ext cx="9144938" cy="2339340"/>
            </a:xfrm>
            <a:prstGeom prst="rect"/>
            <a:solidFill>
              <a:schemeClr val="accent1">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57" name="Google Shape;1792;p32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83" name="Google Shape;1793;p324"/>
          <p:cNvGrpSpPr/>
          <p:nvPr/>
        </p:nvGrpSpPr>
        <p:grpSpPr>
          <a:xfrm>
            <a:off x="2349390" y="1908808"/>
            <a:ext cx="4506182" cy="1790703"/>
            <a:chOff x="2560319" y="1790699"/>
            <a:chExt cx="4084321" cy="1623060"/>
          </a:xfrm>
        </p:grpSpPr>
        <p:sp>
          <p:nvSpPr>
            <p:cNvPr id="1049363" name="Google Shape;1794;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364"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365" name="Google Shape;1796;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66" name="Google Shape;1797;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89" name="Shape 1798"/>
        <p:cNvGrpSpPr/>
        <p:nvPr/>
      </p:nvGrpSpPr>
      <p:grpSpPr>
        <a:xfrm>
          <a:off x="0" y="0"/>
          <a:ext cx="0" cy="0"/>
          <a:chOff x="0" y="0"/>
          <a:chExt cx="0" cy="0"/>
        </a:xfrm>
      </p:grpSpPr>
      <p:sp>
        <p:nvSpPr>
          <p:cNvPr id="1048670" name="Google Shape;1799;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671" name="Google Shape;1800;p325" descr="Shape  Description automatically generated with low confidence"/>
          <p:cNvSpPr/>
          <p:nvPr/>
        </p:nvSpPr>
        <p:spPr>
          <a:xfrm>
            <a:off x="0" y="0"/>
            <a:ext cx="9144000" cy="5143500"/>
          </a:xfrm>
          <a:prstGeom prst="rect"/>
          <a:solidFill>
            <a:srgbClr val="FFFFFF"/>
          </a:solidFill>
          <a:ln>
            <a:noFill/>
          </a:ln>
        </p:spPr>
      </p:sp>
      <p:sp>
        <p:nvSpPr>
          <p:cNvPr id="1048672" name="Google Shape;1801;p325"/>
          <p:cNvSpPr>
            <a:spLocks noGrp="1"/>
          </p:cNvSpPr>
          <p:nvPr>
            <p:ph type="pic" idx="2"/>
          </p:nvPr>
        </p:nvSpPr>
        <p:spPr>
          <a:xfrm>
            <a:off x="-1" y="0"/>
            <a:ext cx="4690335" cy="5139879"/>
          </a:xfrm>
          <a:prstGeom prst="rect"/>
          <a:noFill/>
          <a:ln>
            <a:noFill/>
          </a:ln>
        </p:spPr>
      </p:sp>
      <p:sp>
        <p:nvSpPr>
          <p:cNvPr id="1048673" name="Google Shape;1802;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74" name="Google Shape;1803;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75" name="Google Shape;1804;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416" name="Shape 1805"/>
        <p:cNvGrpSpPr/>
        <p:nvPr/>
      </p:nvGrpSpPr>
      <p:grpSpPr>
        <a:xfrm>
          <a:off x="0" y="0"/>
          <a:ext cx="0" cy="0"/>
          <a:chOff x="0" y="0"/>
          <a:chExt cx="0" cy="0"/>
        </a:xfrm>
      </p:grpSpPr>
      <p:sp>
        <p:nvSpPr>
          <p:cNvPr id="1049523" name="Google Shape;1806;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24" name="Google Shape;1807;p326" descr="Shape  Description automatically generated with low confidence"/>
          <p:cNvSpPr/>
          <p:nvPr/>
        </p:nvSpPr>
        <p:spPr>
          <a:xfrm>
            <a:off x="0" y="0"/>
            <a:ext cx="9144000" cy="5143500"/>
          </a:xfrm>
          <a:prstGeom prst="rect"/>
          <a:solidFill>
            <a:srgbClr val="FFFFFF"/>
          </a:solidFill>
          <a:ln>
            <a:noFill/>
          </a:ln>
        </p:spPr>
      </p:sp>
      <p:sp>
        <p:nvSpPr>
          <p:cNvPr id="1049525" name="Google Shape;1808;p326"/>
          <p:cNvSpPr>
            <a:spLocks noGrp="1"/>
          </p:cNvSpPr>
          <p:nvPr>
            <p:ph type="pic" idx="2"/>
          </p:nvPr>
        </p:nvSpPr>
        <p:spPr>
          <a:xfrm>
            <a:off x="-1" y="0"/>
            <a:ext cx="4690335" cy="5139879"/>
          </a:xfrm>
          <a:prstGeom prst="rect"/>
          <a:noFill/>
          <a:ln>
            <a:noFill/>
          </a:ln>
        </p:spPr>
      </p:sp>
      <p:sp>
        <p:nvSpPr>
          <p:cNvPr id="1049526" name="Google Shape;1809;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527" name="Google Shape;1810;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8" name="Google Shape;1811;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230" name="Shape 1812"/>
        <p:cNvGrpSpPr/>
        <p:nvPr/>
      </p:nvGrpSpPr>
      <p:grpSpPr>
        <a:xfrm>
          <a:off x="0" y="0"/>
          <a:ext cx="0" cy="0"/>
          <a:chOff x="0" y="0"/>
          <a:chExt cx="0" cy="0"/>
        </a:xfrm>
      </p:grpSpPr>
      <p:sp>
        <p:nvSpPr>
          <p:cNvPr id="1048878" name="Google Shape;1813;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879" name="Google Shape;1814;p327" descr="Shape  Description automatically generated with low confidence"/>
          <p:cNvSpPr/>
          <p:nvPr/>
        </p:nvSpPr>
        <p:spPr>
          <a:xfrm>
            <a:off x="0" y="0"/>
            <a:ext cx="9144000" cy="5143500"/>
          </a:xfrm>
          <a:prstGeom prst="rect"/>
          <a:solidFill>
            <a:srgbClr val="FFFFFF"/>
          </a:solidFill>
          <a:ln>
            <a:noFill/>
          </a:ln>
        </p:spPr>
      </p:sp>
      <p:sp>
        <p:nvSpPr>
          <p:cNvPr id="1048880" name="Google Shape;1815;p327"/>
          <p:cNvSpPr>
            <a:spLocks noGrp="1"/>
          </p:cNvSpPr>
          <p:nvPr>
            <p:ph type="pic" idx="2"/>
          </p:nvPr>
        </p:nvSpPr>
        <p:spPr>
          <a:xfrm>
            <a:off x="-1" y="0"/>
            <a:ext cx="4690335" cy="5139879"/>
          </a:xfrm>
          <a:prstGeom prst="rect"/>
          <a:noFill/>
          <a:ln>
            <a:noFill/>
          </a:ln>
        </p:spPr>
      </p:sp>
      <p:sp>
        <p:nvSpPr>
          <p:cNvPr id="1048881" name="Google Shape;1816;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882" name="Google Shape;1817;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3" name="Google Shape;1818;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304" name="Shape 1819"/>
        <p:cNvGrpSpPr/>
        <p:nvPr/>
      </p:nvGrpSpPr>
      <p:grpSpPr>
        <a:xfrm>
          <a:off x="0" y="0"/>
          <a:ext cx="0" cy="0"/>
          <a:chOff x="0" y="0"/>
          <a:chExt cx="0" cy="0"/>
        </a:xfrm>
      </p:grpSpPr>
      <p:sp>
        <p:nvSpPr>
          <p:cNvPr id="1049133" name="Google Shape;1820;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1" cap="none" sz="1800" i="0" strike="noStrike" u="none">
              <a:solidFill>
                <a:schemeClr val="lt1"/>
              </a:solidFill>
              <a:latin typeface="Public Sans"/>
              <a:ea typeface="Public Sans"/>
              <a:cs typeface="Public Sans"/>
              <a:sym typeface="Public Sans"/>
            </a:endParaRPr>
          </a:p>
        </p:txBody>
      </p:sp>
      <p:pic>
        <p:nvPicPr>
          <p:cNvPr id="2097221" name="Google Shape;1821;p328" descr="Background pattern  Description automatically generated"/>
          <p:cNvPicPr preferRelativeResize="0">
            <a:picLocks/>
          </p:cNvPicPr>
          <p:nvPr/>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dk2"/>
          </a:solidFill>
          <a:ln>
            <a:noFill/>
          </a:ln>
        </p:spPr>
      </p:pic>
      <p:sp>
        <p:nvSpPr>
          <p:cNvPr id="1049134" name="Google Shape;1822;p328" descr="Shape  Description automatically generated with low confidence"/>
          <p:cNvSpPr/>
          <p:nvPr/>
        </p:nvSpPr>
        <p:spPr>
          <a:xfrm>
            <a:off x="0" y="0"/>
            <a:ext cx="9144000" cy="5143500"/>
          </a:xfrm>
          <a:prstGeom prst="rect"/>
          <a:solidFill>
            <a:srgbClr val="FFFFFF"/>
          </a:solidFill>
          <a:ln>
            <a:noFill/>
          </a:ln>
        </p:spPr>
      </p:sp>
      <p:cxnSp>
        <p:nvCxnSpPr>
          <p:cNvPr id="3145787" name="Google Shape;1823;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22" name="Google Shape;1824;p328" descr="A picture containing indoor  Description automatically generated"/>
          <p:cNvPicPr preferRelativeResize="0">
            <a:picLocks/>
          </p:cNvPicPr>
          <p:nvPr/>
        </p:nvPicPr>
        <p:blipFill rotWithShape="1">
          <a:blip xmlns:r="http://schemas.openxmlformats.org/officeDocument/2006/relationships" r:embed="rId2">
            <a:alphaModFix/>
          </a:blip>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9135" name="Google Shape;1825;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36" name="Google Shape;1826;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482" name="Shape 1827"/>
        <p:cNvGrpSpPr/>
        <p:nvPr/>
      </p:nvGrpSpPr>
      <p:grpSpPr>
        <a:xfrm>
          <a:off x="0" y="0"/>
          <a:ext cx="0" cy="0"/>
          <a:chOff x="0" y="0"/>
          <a:chExt cx="0" cy="0"/>
        </a:xfrm>
      </p:grpSpPr>
      <p:pic>
        <p:nvPicPr>
          <p:cNvPr id="2097301" name="Google Shape;1828;p329"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682" name="Google Shape;1829;p329" descr="Shape  Description automatically generated with low confidence"/>
          <p:cNvSpPr/>
          <p:nvPr/>
        </p:nvSpPr>
        <p:spPr>
          <a:xfrm>
            <a:off x="0" y="0"/>
            <a:ext cx="9144000" cy="5143500"/>
          </a:xfrm>
          <a:prstGeom prst="rect"/>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365"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37" name="Shape 83"/>
        <p:cNvGrpSpPr/>
        <p:nvPr/>
      </p:nvGrpSpPr>
      <p:grpSpPr>
        <a:xfrm>
          <a:off x="0" y="0"/>
          <a:ext cx="0" cy="0"/>
          <a:chOff x="0" y="0"/>
          <a:chExt cx="0" cy="0"/>
        </a:xfrm>
      </p:grpSpPr>
      <p:sp>
        <p:nvSpPr>
          <p:cNvPr id="1049579" name="Google Shape;84;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94" name="Google Shape;85;p22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80" name="Google Shape;86;p225"/>
          <p:cNvSpPr>
            <a:spLocks noGrp="1"/>
          </p:cNvSpPr>
          <p:nvPr>
            <p:ph type="pic" idx="2"/>
          </p:nvPr>
        </p:nvSpPr>
        <p:spPr>
          <a:xfrm>
            <a:off x="4734046" y="638171"/>
            <a:ext cx="4417249" cy="4030832"/>
          </a:xfrm>
          <a:prstGeom prst="rect"/>
          <a:noFill/>
          <a:ln>
            <a:noFill/>
          </a:ln>
        </p:spPr>
      </p:sp>
      <p:sp>
        <p:nvSpPr>
          <p:cNvPr id="1049581" name="Google Shape;87;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82" name="Google Shape;88;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83" name="Google Shape;89;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84" name="Google Shape;90;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31" name="Shape 91"/>
        <p:cNvGrpSpPr/>
        <p:nvPr/>
      </p:nvGrpSpPr>
      <p:grpSpPr>
        <a:xfrm>
          <a:off x="0" y="0"/>
          <a:ext cx="0" cy="0"/>
          <a:chOff x="0" y="0"/>
          <a:chExt cx="0" cy="0"/>
        </a:xfrm>
      </p:grpSpPr>
      <p:sp>
        <p:nvSpPr>
          <p:cNvPr id="1049194" name="Google Shape;92;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28" name="Google Shape;93;p22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95" name="Google Shape;94;p226"/>
          <p:cNvSpPr>
            <a:spLocks noGrp="1"/>
          </p:cNvSpPr>
          <p:nvPr>
            <p:ph type="pic" idx="2"/>
          </p:nvPr>
        </p:nvSpPr>
        <p:spPr>
          <a:xfrm>
            <a:off x="4734046" y="638171"/>
            <a:ext cx="4417249" cy="4030832"/>
          </a:xfrm>
          <a:prstGeom prst="rect"/>
          <a:noFill/>
          <a:ln>
            <a:noFill/>
          </a:ln>
        </p:spPr>
      </p:sp>
      <p:sp>
        <p:nvSpPr>
          <p:cNvPr id="1049196" name="Google Shape;95;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97" name="Google Shape;96;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98" name="Google Shape;97;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99" name="Google Shape;98;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512" name="Shape 99"/>
        <p:cNvGrpSpPr/>
        <p:nvPr/>
      </p:nvGrpSpPr>
      <p:grpSpPr>
        <a:xfrm>
          <a:off x="0" y="0"/>
          <a:ext cx="0" cy="0"/>
          <a:chOff x="0" y="0"/>
          <a:chExt cx="0" cy="0"/>
        </a:xfrm>
      </p:grpSpPr>
      <p:pic>
        <p:nvPicPr>
          <p:cNvPr id="2097305" name="Google Shape;100;p22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75" name="Google Shape;101;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6" name="Google Shape;102;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77" name="Google Shape;103;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367" name="Shape 104"/>
        <p:cNvGrpSpPr/>
        <p:nvPr/>
      </p:nvGrpSpPr>
      <p:grpSpPr>
        <a:xfrm>
          <a:off x="0" y="0"/>
          <a:ext cx="0" cy="0"/>
          <a:chOff x="0" y="0"/>
          <a:chExt cx="0" cy="0"/>
        </a:xfrm>
      </p:grpSpPr>
      <p:pic>
        <p:nvPicPr>
          <p:cNvPr id="2097242" name="Google Shape;105;p22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308" name="Google Shape;106;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9" name="Google Shape;107;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10" name="Google Shape;108;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05" name="Google Shape;109;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43" name="Google Shape;110;p228"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2325914" y="1371153"/>
            <a:ext cx="4492172" cy="3617988"/>
          </a:xfrm>
          <a:prstGeom prst="rect"/>
          <a:noFill/>
          <a:ln>
            <a:noFill/>
          </a:ln>
        </p:spPr>
      </p:pic>
      <p:sp>
        <p:nvSpPr>
          <p:cNvPr id="1049311" name="Google Shape;111;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213" name="Shape 112"/>
        <p:cNvGrpSpPr/>
        <p:nvPr/>
      </p:nvGrpSpPr>
      <p:grpSpPr>
        <a:xfrm>
          <a:off x="0" y="0"/>
          <a:ext cx="0" cy="0"/>
          <a:chOff x="0" y="0"/>
          <a:chExt cx="0" cy="0"/>
        </a:xfrm>
      </p:grpSpPr>
      <p:pic>
        <p:nvPicPr>
          <p:cNvPr id="2097181" name="Google Shape;113;p22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90" name="Google Shape;114;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1" name="Google Shape;115;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92" name="Google Shape;116;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3" name="Google Shape;117;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2" name="Google Shape;118;p229"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742441" y="1371153"/>
            <a:ext cx="4492172" cy="3617988"/>
          </a:xfrm>
          <a:prstGeom prst="rect"/>
          <a:noFill/>
          <a:ln>
            <a:noFill/>
          </a:ln>
        </p:spPr>
      </p:pic>
      <p:sp>
        <p:nvSpPr>
          <p:cNvPr id="1048793" name="Google Shape;119;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403" name="Shape 120"/>
        <p:cNvGrpSpPr/>
        <p:nvPr/>
      </p:nvGrpSpPr>
      <p:grpSpPr>
        <a:xfrm>
          <a:off x="0" y="0"/>
          <a:ext cx="0" cy="0"/>
          <a:chOff x="0" y="0"/>
          <a:chExt cx="0" cy="0"/>
        </a:xfrm>
      </p:grpSpPr>
      <p:pic>
        <p:nvPicPr>
          <p:cNvPr id="2097276" name="Google Shape;121;p23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74" name="Google Shape;122;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75" name="Google Shape;123;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76" name="Google Shape;124;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17" name="Google Shape;125;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77" name="Google Shape;126;p230"/>
          <p:cNvPicPr preferRelativeResize="0">
            <a:picLocks/>
          </p:cNvPicPr>
          <p:nvPr/>
        </p:nvPicPr>
        <p:blipFill rotWithShape="1">
          <a:blip xmlns:r="http://schemas.openxmlformats.org/officeDocument/2006/relationships" r:embed="rId2">
            <a:alphaModFix/>
          </a:blip>
          <a:srcRect/>
          <a:stretch>
            <a:fillRect/>
          </a:stretch>
        </p:blipFill>
        <p:spPr>
          <a:xfrm>
            <a:off x="1703135" y="1363361"/>
            <a:ext cx="5737730" cy="3621752"/>
          </a:xfrm>
          <a:prstGeom prst="rect"/>
          <a:noFill/>
          <a:ln>
            <a:noFill/>
          </a:ln>
        </p:spPr>
      </p:pic>
      <p:sp>
        <p:nvSpPr>
          <p:cNvPr id="1049477" name="Google Shape;127;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215" name="Shape 128"/>
        <p:cNvGrpSpPr/>
        <p:nvPr/>
      </p:nvGrpSpPr>
      <p:grpSpPr>
        <a:xfrm>
          <a:off x="0" y="0"/>
          <a:ext cx="0" cy="0"/>
          <a:chOff x="0" y="0"/>
          <a:chExt cx="0" cy="0"/>
        </a:xfrm>
      </p:grpSpPr>
      <p:pic>
        <p:nvPicPr>
          <p:cNvPr id="2097184" name="Google Shape;129;p23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809" name="Google Shape;130;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10" name="Google Shape;131;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11" name="Google Shape;132;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5" name="Google Shape;133;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5" name="Google Shape;134;p231"/>
          <p:cNvPicPr preferRelativeResize="0">
            <a:picLocks/>
          </p:cNvPicPr>
          <p:nvPr/>
        </p:nvPicPr>
        <p:blipFill rotWithShape="1">
          <a:blip xmlns:r="http://schemas.openxmlformats.org/officeDocument/2006/relationships" r:embed="rId2">
            <a:alphaModFix/>
          </a:blip>
          <a:srcRect/>
          <a:stretch>
            <a:fillRect/>
          </a:stretch>
        </p:blipFill>
        <p:spPr>
          <a:xfrm>
            <a:off x="2107222" y="1873493"/>
            <a:ext cx="4929556" cy="3111619"/>
          </a:xfrm>
          <a:prstGeom prst="rect"/>
          <a:noFill/>
          <a:ln>
            <a:noFill/>
          </a:ln>
        </p:spPr>
      </p:pic>
      <p:sp>
        <p:nvSpPr>
          <p:cNvPr id="1048812" name="Google Shape;135;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402" name="Shape 136"/>
        <p:cNvGrpSpPr/>
        <p:nvPr/>
      </p:nvGrpSpPr>
      <p:grpSpPr>
        <a:xfrm>
          <a:off x="0" y="0"/>
          <a:ext cx="0" cy="0"/>
          <a:chOff x="0" y="0"/>
          <a:chExt cx="0" cy="0"/>
        </a:xfrm>
      </p:grpSpPr>
      <p:pic>
        <p:nvPicPr>
          <p:cNvPr id="2097275" name="Google Shape;137;p23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69" name="Google Shape;138;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70" name="Google Shape;139;p232"/>
          <p:cNvSpPr>
            <a:spLocks noGrp="1"/>
          </p:cNvSpPr>
          <p:nvPr>
            <p:ph type="pic" idx="2"/>
          </p:nvPr>
        </p:nvSpPr>
        <p:spPr>
          <a:xfrm>
            <a:off x="0" y="667604"/>
            <a:ext cx="4201610" cy="3970337"/>
          </a:xfrm>
          <a:prstGeom prst="rect"/>
          <a:noFill/>
          <a:ln>
            <a:noFill/>
          </a:ln>
        </p:spPr>
      </p:sp>
      <p:sp>
        <p:nvSpPr>
          <p:cNvPr id="1049471" name="Google Shape;140;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72" name="Google Shape;141;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73" name="Google Shape;142;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39"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154"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80"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1"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2"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83"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459" name="Shape 143"/>
        <p:cNvGrpSpPr/>
        <p:nvPr/>
      </p:nvGrpSpPr>
      <p:grpSpPr>
        <a:xfrm>
          <a:off x="0" y="0"/>
          <a:ext cx="0" cy="0"/>
          <a:chOff x="0" y="0"/>
          <a:chExt cx="0" cy="0"/>
        </a:xfrm>
      </p:grpSpPr>
      <p:pic>
        <p:nvPicPr>
          <p:cNvPr id="2097296" name="Google Shape;144;p23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623" name="Google Shape;145;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24" name="Google Shape;146;p233"/>
          <p:cNvSpPr>
            <a:spLocks noGrp="1"/>
          </p:cNvSpPr>
          <p:nvPr>
            <p:ph type="pic" idx="2"/>
          </p:nvPr>
        </p:nvSpPr>
        <p:spPr>
          <a:xfrm>
            <a:off x="0" y="667604"/>
            <a:ext cx="4201610" cy="3970337"/>
          </a:xfrm>
          <a:prstGeom prst="rect"/>
          <a:noFill/>
          <a:ln>
            <a:noFill/>
          </a:ln>
        </p:spPr>
      </p:sp>
      <p:sp>
        <p:nvSpPr>
          <p:cNvPr id="1049625" name="Google Shape;147;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26" name="Google Shape;148;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7" name="Google Shape;149;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398" name="Shape 150"/>
        <p:cNvGrpSpPr/>
        <p:nvPr/>
      </p:nvGrpSpPr>
      <p:grpSpPr>
        <a:xfrm>
          <a:off x="0" y="0"/>
          <a:ext cx="0" cy="0"/>
          <a:chOff x="0" y="0"/>
          <a:chExt cx="0" cy="0"/>
        </a:xfrm>
      </p:grpSpPr>
      <p:sp>
        <p:nvSpPr>
          <p:cNvPr id="1049445" name="Google Shape;151;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46" name="Google Shape;152;p234" descr="Shape  Description automatically generated with low confidence"/>
          <p:cNvSpPr/>
          <p:nvPr/>
        </p:nvSpPr>
        <p:spPr>
          <a:xfrm>
            <a:off x="0" y="0"/>
            <a:ext cx="9144000" cy="5143500"/>
          </a:xfrm>
          <a:prstGeom prst="rect"/>
          <a:solidFill>
            <a:srgbClr val="FFFFFF"/>
          </a:solidFill>
          <a:ln>
            <a:noFill/>
          </a:ln>
        </p:spPr>
      </p:sp>
      <p:sp>
        <p:nvSpPr>
          <p:cNvPr id="1049447" name="Google Shape;153;p234"/>
          <p:cNvSpPr>
            <a:spLocks noGrp="1"/>
          </p:cNvSpPr>
          <p:nvPr>
            <p:ph type="pic" idx="2"/>
          </p:nvPr>
        </p:nvSpPr>
        <p:spPr>
          <a:xfrm>
            <a:off x="1" y="0"/>
            <a:ext cx="4572000" cy="5143494"/>
          </a:xfrm>
          <a:prstGeom prst="rect"/>
          <a:noFill/>
          <a:ln>
            <a:noFill/>
          </a:ln>
        </p:spPr>
      </p:sp>
      <p:sp>
        <p:nvSpPr>
          <p:cNvPr id="1049448" name="Google Shape;154;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9" name="Google Shape;155;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50" name="Google Shape;156;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51" name="Google Shape;157;p234"/>
          <p:cNvSpPr>
            <a:spLocks noGrp="1"/>
          </p:cNvSpPr>
          <p:nvPr>
            <p:ph type="pic" idx="3"/>
          </p:nvPr>
        </p:nvSpPr>
        <p:spPr>
          <a:xfrm>
            <a:off x="4408678" y="1539292"/>
            <a:ext cx="318677" cy="318677"/>
          </a:xfrm>
          <a:prstGeom prst="rect"/>
          <a:noFill/>
          <a:ln>
            <a:noFill/>
          </a:ln>
        </p:spPr>
      </p:sp>
      <p:sp>
        <p:nvSpPr>
          <p:cNvPr id="1049452" name="Google Shape;158;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53" name="Google Shape;159;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54" name="Google Shape;160;p234"/>
          <p:cNvSpPr>
            <a:spLocks noGrp="1"/>
          </p:cNvSpPr>
          <p:nvPr>
            <p:ph type="pic" idx="4"/>
          </p:nvPr>
        </p:nvSpPr>
        <p:spPr>
          <a:xfrm>
            <a:off x="4408678" y="3122801"/>
            <a:ext cx="318677" cy="318677"/>
          </a:xfrm>
          <a:prstGeom prst="rect"/>
          <a:noFill/>
          <a:ln>
            <a:noFill/>
          </a:ln>
        </p:spPr>
      </p:sp>
      <p:sp>
        <p:nvSpPr>
          <p:cNvPr id="1049455" name="Google Shape;161;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216" name="Shape 162"/>
        <p:cNvGrpSpPr/>
        <p:nvPr/>
      </p:nvGrpSpPr>
      <p:grpSpPr>
        <a:xfrm>
          <a:off x="0" y="0"/>
          <a:ext cx="0" cy="0"/>
          <a:chOff x="0" y="0"/>
          <a:chExt cx="0" cy="0"/>
        </a:xfrm>
      </p:grpSpPr>
      <p:sp>
        <p:nvSpPr>
          <p:cNvPr id="1048813" name="Google Shape;163;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14" name="Google Shape;164;p235" descr="Shape  Description automatically generated with low confidence"/>
          <p:cNvSpPr/>
          <p:nvPr/>
        </p:nvSpPr>
        <p:spPr>
          <a:xfrm>
            <a:off x="0" y="0"/>
            <a:ext cx="9144000" cy="5143500"/>
          </a:xfrm>
          <a:prstGeom prst="rect"/>
          <a:solidFill>
            <a:srgbClr val="FFFFFF"/>
          </a:solidFill>
          <a:ln>
            <a:noFill/>
          </a:ln>
        </p:spPr>
      </p:sp>
      <p:sp>
        <p:nvSpPr>
          <p:cNvPr id="1048815" name="Google Shape;165;p235"/>
          <p:cNvSpPr>
            <a:spLocks noGrp="1"/>
          </p:cNvSpPr>
          <p:nvPr>
            <p:ph type="pic" idx="2"/>
          </p:nvPr>
        </p:nvSpPr>
        <p:spPr>
          <a:xfrm>
            <a:off x="1" y="0"/>
            <a:ext cx="4572000" cy="5143494"/>
          </a:xfrm>
          <a:prstGeom prst="rect"/>
          <a:noFill/>
          <a:ln>
            <a:noFill/>
          </a:ln>
        </p:spPr>
      </p:sp>
      <p:sp>
        <p:nvSpPr>
          <p:cNvPr id="1048816" name="Google Shape;166;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17" name="Google Shape;167;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18" name="Google Shape;168;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19" name="Google Shape;169;p235"/>
          <p:cNvSpPr>
            <a:spLocks noGrp="1"/>
          </p:cNvSpPr>
          <p:nvPr>
            <p:ph type="pic" idx="3"/>
          </p:nvPr>
        </p:nvSpPr>
        <p:spPr>
          <a:xfrm>
            <a:off x="4408678" y="1539292"/>
            <a:ext cx="318677" cy="318677"/>
          </a:xfrm>
          <a:prstGeom prst="rect"/>
          <a:noFill/>
          <a:ln>
            <a:noFill/>
          </a:ln>
        </p:spPr>
      </p:sp>
      <p:sp>
        <p:nvSpPr>
          <p:cNvPr id="1048820" name="Google Shape;170;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21" name="Google Shape;171;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22" name="Google Shape;172;p235"/>
          <p:cNvSpPr>
            <a:spLocks noGrp="1"/>
          </p:cNvSpPr>
          <p:nvPr>
            <p:ph type="pic" idx="4"/>
          </p:nvPr>
        </p:nvSpPr>
        <p:spPr>
          <a:xfrm>
            <a:off x="4408678" y="3122801"/>
            <a:ext cx="318677" cy="318677"/>
          </a:xfrm>
          <a:prstGeom prst="rect"/>
          <a:noFill/>
          <a:ln>
            <a:noFill/>
          </a:ln>
        </p:spPr>
      </p:sp>
      <p:sp>
        <p:nvSpPr>
          <p:cNvPr id="1048823" name="Google Shape;173;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410" name="Shape 174"/>
        <p:cNvGrpSpPr/>
        <p:nvPr/>
      </p:nvGrpSpPr>
      <p:grpSpPr>
        <a:xfrm>
          <a:off x="0" y="0"/>
          <a:ext cx="0" cy="0"/>
          <a:chOff x="0" y="0"/>
          <a:chExt cx="0" cy="0"/>
        </a:xfrm>
      </p:grpSpPr>
      <p:pic>
        <p:nvPicPr>
          <p:cNvPr id="2097282" name="Google Shape;175;p23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11" name="Google Shape;176;p236"/>
          <p:cNvGrpSpPr/>
          <p:nvPr/>
        </p:nvGrpSpPr>
        <p:grpSpPr>
          <a:xfrm>
            <a:off x="4107305" y="941707"/>
            <a:ext cx="284686" cy="3999388"/>
            <a:chOff x="4107305" y="941707"/>
            <a:chExt cx="284686" cy="3999388"/>
          </a:xfrm>
        </p:grpSpPr>
        <p:sp>
          <p:nvSpPr>
            <p:cNvPr id="1049500" name="Google Shape;177;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01" name="Google Shape;178;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02" name="Google Shape;179;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sp>
        <p:nvSpPr>
          <p:cNvPr id="1049503" name="Google Shape;180;p236"/>
          <p:cNvSpPr>
            <a:spLocks noGrp="1"/>
          </p:cNvSpPr>
          <p:nvPr>
            <p:ph type="pic" idx="2"/>
          </p:nvPr>
        </p:nvSpPr>
        <p:spPr>
          <a:xfrm>
            <a:off x="219360" y="856040"/>
            <a:ext cx="3958630" cy="4287460"/>
          </a:xfrm>
          <a:prstGeom prst="rect"/>
          <a:noFill/>
          <a:ln>
            <a:noFill/>
          </a:ln>
        </p:spPr>
      </p:sp>
      <p:sp>
        <p:nvSpPr>
          <p:cNvPr id="1049504" name="Google Shape;181;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05" name="Google Shape;182;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6" name="Google Shape;183;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87" name="Shape 184"/>
        <p:cNvGrpSpPr/>
        <p:nvPr/>
      </p:nvGrpSpPr>
      <p:grpSpPr>
        <a:xfrm>
          <a:off x="0" y="0"/>
          <a:ext cx="0" cy="0"/>
          <a:chOff x="0" y="0"/>
          <a:chExt cx="0" cy="0"/>
        </a:xfrm>
      </p:grpSpPr>
      <p:pic>
        <p:nvPicPr>
          <p:cNvPr id="2097165" name="Google Shape;185;p23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64" name="Google Shape;186;p237"/>
          <p:cNvSpPr>
            <a:spLocks noGrp="1"/>
          </p:cNvSpPr>
          <p:nvPr>
            <p:ph type="pic" idx="2"/>
          </p:nvPr>
        </p:nvSpPr>
        <p:spPr>
          <a:xfrm>
            <a:off x="4572000" y="0"/>
            <a:ext cx="4571990" cy="5143494"/>
          </a:xfrm>
          <a:prstGeom prst="rect"/>
          <a:noFill/>
          <a:ln>
            <a:noFill/>
          </a:ln>
        </p:spPr>
      </p:sp>
      <p:sp>
        <p:nvSpPr>
          <p:cNvPr id="1048665" name="Google Shape;187;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66" name="Google Shape;188;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67" name="Google Shape;189;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8" name="Google Shape;190;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84" name="Shape 191"/>
        <p:cNvGrpSpPr/>
        <p:nvPr/>
      </p:nvGrpSpPr>
      <p:grpSpPr>
        <a:xfrm>
          <a:off x="0" y="0"/>
          <a:ext cx="0" cy="0"/>
          <a:chOff x="0" y="0"/>
          <a:chExt cx="0" cy="0"/>
        </a:xfrm>
      </p:grpSpPr>
      <p:pic>
        <p:nvPicPr>
          <p:cNvPr id="2097258" name="Google Shape;192;p23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67" name="Google Shape;193;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68" name="Google Shape;194;p238"/>
          <p:cNvSpPr>
            <a:spLocks noGrp="1"/>
          </p:cNvSpPr>
          <p:nvPr>
            <p:ph type="pic" idx="2"/>
          </p:nvPr>
        </p:nvSpPr>
        <p:spPr>
          <a:xfrm>
            <a:off x="219360" y="856040"/>
            <a:ext cx="3958630" cy="4287460"/>
          </a:xfrm>
          <a:prstGeom prst="rect"/>
          <a:noFill/>
          <a:ln>
            <a:noFill/>
          </a:ln>
        </p:spPr>
      </p:sp>
      <p:sp>
        <p:nvSpPr>
          <p:cNvPr id="1049369" name="Google Shape;195;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70" name="Google Shape;196;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71" name="Google Shape;197;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343" name="Shape 198"/>
        <p:cNvGrpSpPr/>
        <p:nvPr/>
      </p:nvGrpSpPr>
      <p:grpSpPr>
        <a:xfrm>
          <a:off x="0" y="0"/>
          <a:ext cx="0" cy="0"/>
          <a:chOff x="0" y="0"/>
          <a:chExt cx="0" cy="0"/>
        </a:xfrm>
      </p:grpSpPr>
      <p:pic>
        <p:nvPicPr>
          <p:cNvPr id="2097236" name="Google Shape;199;p23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46" name="Google Shape;200;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47" name="Google Shape;201;p239"/>
          <p:cNvSpPr>
            <a:spLocks noGrp="1"/>
          </p:cNvSpPr>
          <p:nvPr>
            <p:ph type="pic" idx="2"/>
          </p:nvPr>
        </p:nvSpPr>
        <p:spPr>
          <a:xfrm>
            <a:off x="235670" y="0"/>
            <a:ext cx="3582186" cy="5143494"/>
          </a:xfrm>
          <a:prstGeom prst="rect"/>
          <a:noFill/>
          <a:ln>
            <a:noFill/>
          </a:ln>
        </p:spPr>
      </p:sp>
      <p:sp>
        <p:nvSpPr>
          <p:cNvPr id="1049248" name="Google Shape;202;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9" name="Google Shape;203;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511" name="Shape 204"/>
        <p:cNvGrpSpPr/>
        <p:nvPr/>
      </p:nvGrpSpPr>
      <p:grpSpPr>
        <a:xfrm>
          <a:off x="0" y="0"/>
          <a:ext cx="0" cy="0"/>
          <a:chOff x="0" y="0"/>
          <a:chExt cx="0" cy="0"/>
        </a:xfrm>
      </p:grpSpPr>
      <p:sp>
        <p:nvSpPr>
          <p:cNvPr id="1049769" name="Google Shape;205;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770" name="Google Shape;206;p240" descr="Shape  Description automatically generated with low confidence"/>
          <p:cNvSpPr/>
          <p:nvPr/>
        </p:nvSpPr>
        <p:spPr>
          <a:xfrm>
            <a:off x="0" y="0"/>
            <a:ext cx="9144000" cy="5143500"/>
          </a:xfrm>
          <a:prstGeom prst="rect"/>
          <a:solidFill>
            <a:srgbClr val="FFFFFF"/>
          </a:solidFill>
          <a:ln>
            <a:noFill/>
          </a:ln>
        </p:spPr>
      </p:sp>
      <p:sp>
        <p:nvSpPr>
          <p:cNvPr id="1049771" name="Google Shape;207;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72" name="Google Shape;208;p240"/>
          <p:cNvSpPr>
            <a:spLocks noGrp="1"/>
          </p:cNvSpPr>
          <p:nvPr>
            <p:ph type="pic" idx="2"/>
          </p:nvPr>
        </p:nvSpPr>
        <p:spPr>
          <a:xfrm>
            <a:off x="-1" y="0"/>
            <a:ext cx="5312965" cy="5143494"/>
          </a:xfrm>
          <a:prstGeom prst="rect"/>
          <a:noFill/>
          <a:ln>
            <a:noFill/>
          </a:ln>
        </p:spPr>
      </p:sp>
      <p:sp>
        <p:nvSpPr>
          <p:cNvPr id="1049773" name="Google Shape;209;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74" name="Google Shape;210;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287" name="Shape 211"/>
        <p:cNvGrpSpPr/>
        <p:nvPr/>
      </p:nvGrpSpPr>
      <p:grpSpPr>
        <a:xfrm>
          <a:off x="0" y="0"/>
          <a:ext cx="0" cy="0"/>
          <a:chOff x="0" y="0"/>
          <a:chExt cx="0" cy="0"/>
        </a:xfrm>
      </p:grpSpPr>
      <p:sp>
        <p:nvSpPr>
          <p:cNvPr id="1049084" name="Google Shape;212;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16" name="Google Shape;213;p241"/>
          <p:cNvPicPr preferRelativeResize="0">
            <a:picLocks/>
          </p:cNvPicPr>
          <p:nvPr/>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217" name="Google Shape;214;p24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085" name="Google Shape;215;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sp>
        <p:nvSpPr>
          <p:cNvPr id="1049086" name="Google Shape;216;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7" name="Google Shape;217;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88" name="Google Shape;218;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477" name="Shape 219"/>
        <p:cNvGrpSpPr/>
        <p:nvPr/>
      </p:nvGrpSpPr>
      <p:grpSpPr>
        <a:xfrm>
          <a:off x="0" y="0"/>
          <a:ext cx="0" cy="0"/>
          <a:chOff x="0" y="0"/>
          <a:chExt cx="0" cy="0"/>
        </a:xfrm>
      </p:grpSpPr>
      <p:grpSp>
        <p:nvGrpSpPr>
          <p:cNvPr id="478" name="Google Shape;220;p242"/>
          <p:cNvGrpSpPr/>
          <p:nvPr/>
        </p:nvGrpSpPr>
        <p:grpSpPr>
          <a:xfrm>
            <a:off x="2494464" y="494214"/>
            <a:ext cx="4155074" cy="4155073"/>
            <a:chOff x="2119794" y="-36836"/>
            <a:chExt cx="5217173" cy="5217173"/>
          </a:xfrm>
        </p:grpSpPr>
        <p:sp>
          <p:nvSpPr>
            <p:cNvPr id="1049673" name="Google Shape;221;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74" name="Google Shape;222;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479" name="Google Shape;223;p242"/>
            <p:cNvGrpSpPr/>
            <p:nvPr/>
          </p:nvGrpSpPr>
          <p:grpSpPr>
            <a:xfrm>
              <a:off x="2119794" y="-36836"/>
              <a:ext cx="5217173" cy="5217173"/>
              <a:chOff x="2334961" y="334711"/>
              <a:chExt cx="4626477" cy="4626477"/>
            </a:xfrm>
          </p:grpSpPr>
          <p:grpSp>
            <p:nvGrpSpPr>
              <p:cNvPr id="480" name="Google Shape;224;p242"/>
              <p:cNvGrpSpPr/>
              <p:nvPr/>
            </p:nvGrpSpPr>
            <p:grpSpPr>
              <a:xfrm>
                <a:off x="2334961" y="334711"/>
                <a:ext cx="4626477" cy="4626477"/>
                <a:chOff x="2334961" y="334711"/>
                <a:chExt cx="4626477" cy="4626477"/>
              </a:xfrm>
            </p:grpSpPr>
            <p:sp>
              <p:nvSpPr>
                <p:cNvPr id="1049675" name="Google Shape;225;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7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7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78" name="Google Shape;228;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79" name="Google Shape;229;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49680" name="Google Shape;230;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96" name="Shape 17"/>
        <p:cNvGrpSpPr/>
        <p:nvPr/>
      </p:nvGrpSpPr>
      <p:grpSpPr>
        <a:xfrm>
          <a:off x="0" y="0"/>
          <a:ext cx="0" cy="0"/>
          <a:chOff x="0" y="0"/>
          <a:chExt cx="0" cy="0"/>
        </a:xfrm>
      </p:grpSpPr>
      <p:pic>
        <p:nvPicPr>
          <p:cNvPr id="2097168" name="Google Shape;18;p21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97" name="Google Shape;19;p216"/>
          <p:cNvGrpSpPr/>
          <p:nvPr/>
        </p:nvGrpSpPr>
        <p:grpSpPr>
          <a:xfrm>
            <a:off x="270520" y="225967"/>
            <a:ext cx="175260" cy="2964623"/>
            <a:chOff x="270520" y="1140367"/>
            <a:chExt cx="175260" cy="2964623"/>
          </a:xfrm>
        </p:grpSpPr>
        <p:grpSp>
          <p:nvGrpSpPr>
            <p:cNvPr id="198" name="Google Shape;20;p216"/>
            <p:cNvGrpSpPr/>
            <p:nvPr/>
          </p:nvGrpSpPr>
          <p:grpSpPr>
            <a:xfrm>
              <a:off x="270520" y="2780648"/>
              <a:ext cx="175260" cy="1324342"/>
              <a:chOff x="129115" y="2837210"/>
              <a:chExt cx="175260" cy="1324342"/>
            </a:xfrm>
          </p:grpSpPr>
          <p:sp>
            <p:nvSpPr>
              <p:cNvPr id="1048730" name="Google Shape;21;p216"/>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37" name="Google Shape;22;p216"/>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199" name="Google Shape;23;p216"/>
            <p:cNvGrpSpPr/>
            <p:nvPr/>
          </p:nvGrpSpPr>
          <p:grpSpPr>
            <a:xfrm>
              <a:off x="270520" y="1140367"/>
              <a:ext cx="175260" cy="1310953"/>
              <a:chOff x="129115" y="1196929"/>
              <a:chExt cx="175260" cy="1310953"/>
            </a:xfrm>
          </p:grpSpPr>
          <p:cxnSp>
            <p:nvCxnSpPr>
              <p:cNvPr id="3145738" name="Google Shape;24;p216"/>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8731"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48732" name="Google Shape;26;p216"/>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Learning outcome</a:t>
            </a:r>
          </a:p>
        </p:txBody>
      </p:sp>
      <p:sp>
        <p:nvSpPr>
          <p:cNvPr id="1048733" name="Google Shape;27;p216"/>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dk2"/>
                </a:solidFill>
                <a:latin typeface="Public Sans"/>
                <a:ea typeface="Public Sans"/>
                <a:cs typeface="Public Sans"/>
                <a:sym typeface="Public Sans"/>
              </a:rPr>
              <a:t>Task -1</a:t>
            </a:r>
          </a:p>
        </p:txBody>
      </p:sp>
      <p:sp>
        <p:nvSpPr>
          <p:cNvPr id="1048734" name="Google Shape;28;p216"/>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345" name="Shape 231"/>
        <p:cNvGrpSpPr/>
        <p:nvPr/>
      </p:nvGrpSpPr>
      <p:grpSpPr>
        <a:xfrm>
          <a:off x="0" y="0"/>
          <a:ext cx="0" cy="0"/>
          <a:chOff x="0" y="0"/>
          <a:chExt cx="0" cy="0"/>
        </a:xfrm>
      </p:grpSpPr>
      <p:grpSp>
        <p:nvGrpSpPr>
          <p:cNvPr id="346" name="Google Shape;232;p243"/>
          <p:cNvGrpSpPr/>
          <p:nvPr/>
        </p:nvGrpSpPr>
        <p:grpSpPr>
          <a:xfrm>
            <a:off x="2494465" y="494214"/>
            <a:ext cx="4155072" cy="4155073"/>
            <a:chOff x="2119794" y="-36836"/>
            <a:chExt cx="5217173" cy="5217173"/>
          </a:xfrm>
        </p:grpSpPr>
        <p:sp>
          <p:nvSpPr>
            <p:cNvPr id="1049252" name="Google Shape;233;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3" name="Google Shape;234;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47" name="Google Shape;235;p243"/>
            <p:cNvGrpSpPr/>
            <p:nvPr/>
          </p:nvGrpSpPr>
          <p:grpSpPr>
            <a:xfrm>
              <a:off x="2119794" y="-36836"/>
              <a:ext cx="5217173" cy="5217173"/>
              <a:chOff x="2334961" y="334711"/>
              <a:chExt cx="4626477" cy="4626477"/>
            </a:xfrm>
          </p:grpSpPr>
          <p:grpSp>
            <p:nvGrpSpPr>
              <p:cNvPr id="348" name="Google Shape;236;p243"/>
              <p:cNvGrpSpPr/>
              <p:nvPr/>
            </p:nvGrpSpPr>
            <p:grpSpPr>
              <a:xfrm>
                <a:off x="2334961" y="334711"/>
                <a:ext cx="4626477" cy="4626477"/>
                <a:chOff x="2334961" y="334711"/>
                <a:chExt cx="4626477" cy="4626477"/>
              </a:xfrm>
            </p:grpSpPr>
            <p:sp>
              <p:nvSpPr>
                <p:cNvPr id="1049254" name="Google Shape;237;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5"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6"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57" name="Google Shape;240;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58" name="Google Shape;241;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59" name="Google Shape;242;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481" name="Shape 243"/>
        <p:cNvGrpSpPr/>
        <p:nvPr/>
      </p:nvGrpSpPr>
      <p:grpSpPr>
        <a:xfrm>
          <a:off x="0" y="0"/>
          <a:ext cx="0" cy="0"/>
          <a:chOff x="0" y="0"/>
          <a:chExt cx="0" cy="0"/>
        </a:xfrm>
      </p:grpSpPr>
      <p:pic>
        <p:nvPicPr>
          <p:cNvPr id="2097300" name="Google Shape;244;p244"/>
          <p:cNvPicPr preferRelativeResize="0">
            <a:picLocks/>
          </p:cNvPicPr>
          <p:nvPr/>
        </p:nvPicPr>
        <p:blipFill rotWithShape="1">
          <a:blip xmlns:r="http://schemas.openxmlformats.org/officeDocument/2006/relationships" r:embed="rId1">
            <a:alphaModFix/>
          </a:blip>
          <a:srcRect/>
          <a:stretch>
            <a:fillRect/>
          </a:stretch>
        </p:blipFill>
        <p:spPr>
          <a:xfrm>
            <a:off x="2924496" y="901633"/>
            <a:ext cx="3295009" cy="3449032"/>
          </a:xfrm>
          <a:prstGeom prst="rect"/>
          <a:noFill/>
          <a:ln>
            <a:noFill/>
          </a:ln>
        </p:spPr>
      </p:pic>
      <p:sp>
        <p:nvSpPr>
          <p:cNvPr id="1049681" name="Google Shape;245;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88" name="Shape 246"/>
        <p:cNvGrpSpPr/>
        <p:nvPr/>
      </p:nvGrpSpPr>
      <p:grpSpPr>
        <a:xfrm>
          <a:off x="0" y="0"/>
          <a:ext cx="0" cy="0"/>
          <a:chOff x="0" y="0"/>
          <a:chExt cx="0" cy="0"/>
        </a:xfrm>
      </p:grpSpPr>
      <p:pic>
        <p:nvPicPr>
          <p:cNvPr id="2097166" name="Google Shape;247;p245"/>
          <p:cNvPicPr preferRelativeResize="0">
            <a:picLocks/>
          </p:cNvPicPr>
          <p:nvPr/>
        </p:nvPicPr>
        <p:blipFill rotWithShape="1">
          <a:blip xmlns:r="http://schemas.openxmlformats.org/officeDocument/2006/relationships" r:embed="rId1">
            <a:alphaModFix/>
          </a:blip>
          <a:srcRect/>
          <a:stretch>
            <a:fillRect/>
          </a:stretch>
        </p:blipFill>
        <p:spPr>
          <a:xfrm>
            <a:off x="2555408" y="637575"/>
            <a:ext cx="4004832" cy="4042613"/>
          </a:xfrm>
          <a:prstGeom prst="rect"/>
          <a:noFill/>
          <a:ln>
            <a:noFill/>
          </a:ln>
        </p:spPr>
      </p:pic>
      <p:sp>
        <p:nvSpPr>
          <p:cNvPr id="1048669" name="Google Shape;248;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385" name="Shape 249"/>
        <p:cNvGrpSpPr/>
        <p:nvPr/>
      </p:nvGrpSpPr>
      <p:grpSpPr>
        <a:xfrm>
          <a:off x="0" y="0"/>
          <a:ext cx="0" cy="0"/>
          <a:chOff x="0" y="0"/>
          <a:chExt cx="0" cy="0"/>
        </a:xfrm>
      </p:grpSpPr>
      <p:pic>
        <p:nvPicPr>
          <p:cNvPr id="2097259" name="Google Shape;250;p246" descr="Ic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2360040" y="277448"/>
            <a:ext cx="4422039" cy="4588604"/>
          </a:xfrm>
          <a:prstGeom prst="rect"/>
          <a:noFill/>
          <a:ln>
            <a:noFill/>
          </a:ln>
        </p:spPr>
      </p:pic>
      <p:sp>
        <p:nvSpPr>
          <p:cNvPr id="1049372" name="Google Shape;251;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73" name="Google Shape;252;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219" name="Shape 253"/>
        <p:cNvGrpSpPr/>
        <p:nvPr/>
      </p:nvGrpSpPr>
      <p:grpSpPr>
        <a:xfrm>
          <a:off x="0" y="0"/>
          <a:ext cx="0" cy="0"/>
          <a:chOff x="0" y="0"/>
          <a:chExt cx="0" cy="0"/>
        </a:xfrm>
      </p:grpSpPr>
      <p:pic>
        <p:nvPicPr>
          <p:cNvPr id="2097186" name="Google Shape;254;p24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42" name="Google Shape;255;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43" name="Google Shape;256;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44" name="Google Shape;257;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845" name="Google Shape;258;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46" name="Google Shape;259;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47" name="Google Shape;260;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848" name="Google Shape;261;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49" name="Google Shape;262;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50" name="Google Shape;263;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51" name="Google Shape;264;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395" name="Shape 265"/>
        <p:cNvGrpSpPr/>
        <p:nvPr/>
      </p:nvGrpSpPr>
      <p:grpSpPr>
        <a:xfrm>
          <a:off x="0" y="0"/>
          <a:ext cx="0" cy="0"/>
          <a:chOff x="0" y="0"/>
          <a:chExt cx="0" cy="0"/>
        </a:xfrm>
      </p:grpSpPr>
      <p:pic>
        <p:nvPicPr>
          <p:cNvPr id="2097268" name="Google Shape;266;p24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32" name="Google Shape;267;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3" name="Google Shape;268;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34" name="Google Shape;269;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35" name="Google Shape;270;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6" name="Google Shape;271;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37" name="Google Shape;272;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38" name="Google Shape;273;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39" name="Google Shape;274;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40" name="Google Shape;275;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41" name="Google Shape;276;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36" name="Shape 277"/>
        <p:cNvGrpSpPr/>
        <p:nvPr/>
      </p:nvGrpSpPr>
      <p:grpSpPr>
        <a:xfrm>
          <a:off x="0" y="0"/>
          <a:ext cx="0" cy="0"/>
          <a:chOff x="0" y="0"/>
          <a:chExt cx="0" cy="0"/>
        </a:xfrm>
      </p:grpSpPr>
      <p:pic>
        <p:nvPicPr>
          <p:cNvPr id="2097194" name="Google Shape;278;p24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54" name="Google Shape;279;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37" name="Google Shape;280;p249"/>
          <p:cNvGrpSpPr/>
          <p:nvPr/>
        </p:nvGrpSpPr>
        <p:grpSpPr>
          <a:xfrm>
            <a:off x="2257341" y="1861278"/>
            <a:ext cx="560368" cy="825149"/>
            <a:chOff x="2257341" y="1871217"/>
            <a:chExt cx="560368" cy="825149"/>
          </a:xfrm>
        </p:grpSpPr>
        <p:sp>
          <p:nvSpPr>
            <p:cNvPr id="1048908" name="Google Shape;281;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09" name="Google Shape;282;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5" name="Google Shape;283;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910" name="Google Shape;284;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38" name="Google Shape;285;p249"/>
          <p:cNvGrpSpPr/>
          <p:nvPr/>
        </p:nvGrpSpPr>
        <p:grpSpPr>
          <a:xfrm>
            <a:off x="6326292" y="1861278"/>
            <a:ext cx="560368" cy="825149"/>
            <a:chOff x="6326292" y="1871217"/>
            <a:chExt cx="560368" cy="825149"/>
          </a:xfrm>
        </p:grpSpPr>
        <p:sp>
          <p:nvSpPr>
            <p:cNvPr id="1048911" name="Google Shape;286;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12" name="Google Shape;287;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6" name="Google Shape;288;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913" name="Google Shape;289;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14" name="Google Shape;290;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15" name="Google Shape;291;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16" name="Google Shape;292;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17" name="Google Shape;293;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18" name="Google Shape;294;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9" name="Google Shape;295;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255" name="Shape 296"/>
        <p:cNvGrpSpPr/>
        <p:nvPr/>
      </p:nvGrpSpPr>
      <p:grpSpPr>
        <a:xfrm>
          <a:off x="0" y="0"/>
          <a:ext cx="0" cy="0"/>
          <a:chOff x="0" y="0"/>
          <a:chExt cx="0" cy="0"/>
        </a:xfrm>
      </p:grpSpPr>
      <p:pic>
        <p:nvPicPr>
          <p:cNvPr id="2097210" name="Google Shape;297;p25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81" name="Google Shape;298;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82" name="Google Shape;299;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83" name="Google Shape;300;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984" name="Google Shape;301;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85" name="Google Shape;302;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86" name="Google Shape;303;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87" name="Google Shape;304;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988" name="Google Shape;305;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89" name="Google Shape;306;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90" name="Google Shape;307;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91" name="Google Shape;308;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8992" name="Google Shape;309;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93" name="Google Shape;310;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94" name="Google Shape;311;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460" name="Shape 312"/>
        <p:cNvGrpSpPr/>
        <p:nvPr/>
      </p:nvGrpSpPr>
      <p:grpSpPr>
        <a:xfrm>
          <a:off x="0" y="0"/>
          <a:ext cx="0" cy="0"/>
          <a:chOff x="0" y="0"/>
          <a:chExt cx="0" cy="0"/>
        </a:xfrm>
      </p:grpSpPr>
      <p:pic>
        <p:nvPicPr>
          <p:cNvPr id="2097297" name="Google Shape;313;p25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61" name="Google Shape;314;p251"/>
          <p:cNvGrpSpPr/>
          <p:nvPr/>
        </p:nvGrpSpPr>
        <p:grpSpPr>
          <a:xfrm>
            <a:off x="0" y="2399230"/>
            <a:ext cx="9144001" cy="2349751"/>
            <a:chOff x="0" y="2182920"/>
            <a:chExt cx="9144001" cy="2349751"/>
          </a:xfrm>
        </p:grpSpPr>
        <p:sp>
          <p:nvSpPr>
            <p:cNvPr id="1049628" name="Google Shape;315;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62" name="Google Shape;316;p251"/>
            <p:cNvGrpSpPr/>
            <p:nvPr/>
          </p:nvGrpSpPr>
          <p:grpSpPr>
            <a:xfrm>
              <a:off x="1229347" y="2182920"/>
              <a:ext cx="6685306" cy="1002265"/>
              <a:chOff x="976268" y="2064936"/>
              <a:chExt cx="6685306" cy="1002265"/>
            </a:xfrm>
          </p:grpSpPr>
          <p:sp>
            <p:nvSpPr>
              <p:cNvPr id="1049629" name="Google Shape;317;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630" name="Google Shape;318;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631" name="Google Shape;319;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632" name="Google Shape;320;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33" name="Google Shape;321;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34" name="Google Shape;322;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35" name="Google Shape;323;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36" name="Google Shape;324;p251"/>
          <p:cNvSpPr>
            <a:spLocks noGrp="1"/>
          </p:cNvSpPr>
          <p:nvPr>
            <p:ph type="pic" idx="5"/>
          </p:nvPr>
        </p:nvSpPr>
        <p:spPr>
          <a:xfrm>
            <a:off x="1460973" y="2631002"/>
            <a:ext cx="539010" cy="538720"/>
          </a:xfrm>
          <a:prstGeom prst="rect"/>
          <a:noFill/>
          <a:ln>
            <a:noFill/>
          </a:ln>
        </p:spPr>
      </p:sp>
      <p:sp>
        <p:nvSpPr>
          <p:cNvPr id="1049637" name="Google Shape;325;p251"/>
          <p:cNvSpPr>
            <a:spLocks noGrp="1"/>
          </p:cNvSpPr>
          <p:nvPr>
            <p:ph type="pic" idx="6"/>
          </p:nvPr>
        </p:nvSpPr>
        <p:spPr>
          <a:xfrm>
            <a:off x="4302493" y="2631002"/>
            <a:ext cx="539010" cy="538720"/>
          </a:xfrm>
          <a:prstGeom prst="rect"/>
          <a:noFill/>
          <a:ln>
            <a:noFill/>
          </a:ln>
        </p:spPr>
      </p:sp>
      <p:sp>
        <p:nvSpPr>
          <p:cNvPr id="1049638" name="Google Shape;326;p251"/>
          <p:cNvSpPr>
            <a:spLocks noGrp="1"/>
          </p:cNvSpPr>
          <p:nvPr>
            <p:ph type="pic" idx="7"/>
          </p:nvPr>
        </p:nvSpPr>
        <p:spPr>
          <a:xfrm>
            <a:off x="7144013" y="2631002"/>
            <a:ext cx="539010" cy="538720"/>
          </a:xfrm>
          <a:prstGeom prst="rect"/>
          <a:noFill/>
          <a:ln>
            <a:noFill/>
          </a:ln>
        </p:spPr>
      </p:sp>
      <p:sp>
        <p:nvSpPr>
          <p:cNvPr id="1049639" name="Google Shape;327;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40" name="Google Shape;328;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340" name="Shape 329"/>
        <p:cNvGrpSpPr/>
        <p:nvPr/>
      </p:nvGrpSpPr>
      <p:grpSpPr>
        <a:xfrm>
          <a:off x="0" y="0"/>
          <a:ext cx="0" cy="0"/>
          <a:chOff x="0" y="0"/>
          <a:chExt cx="0" cy="0"/>
        </a:xfrm>
      </p:grpSpPr>
      <p:pic>
        <p:nvPicPr>
          <p:cNvPr id="2097235" name="Google Shape;330;p25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41" name="Google Shape;331;p252"/>
          <p:cNvGrpSpPr/>
          <p:nvPr/>
        </p:nvGrpSpPr>
        <p:grpSpPr>
          <a:xfrm>
            <a:off x="0" y="2399230"/>
            <a:ext cx="9144001" cy="2349751"/>
            <a:chOff x="0" y="2182920"/>
            <a:chExt cx="9144001" cy="2349751"/>
          </a:xfrm>
        </p:grpSpPr>
        <p:sp>
          <p:nvSpPr>
            <p:cNvPr id="1049233" name="Google Shape;332;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42" name="Google Shape;333;p252"/>
            <p:cNvGrpSpPr/>
            <p:nvPr/>
          </p:nvGrpSpPr>
          <p:grpSpPr>
            <a:xfrm>
              <a:off x="1229347" y="2182920"/>
              <a:ext cx="6685306" cy="1002265"/>
              <a:chOff x="976268" y="2064936"/>
              <a:chExt cx="6685306" cy="1002265"/>
            </a:xfrm>
          </p:grpSpPr>
          <p:sp>
            <p:nvSpPr>
              <p:cNvPr id="1049234" name="Google Shape;334;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35" name="Google Shape;335;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36" name="Google Shape;336;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237" name="Google Shape;337;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38" name="Google Shape;338;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39" name="Google Shape;339;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40" name="Google Shape;340;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41" name="Google Shape;341;p252"/>
          <p:cNvSpPr>
            <a:spLocks noGrp="1"/>
          </p:cNvSpPr>
          <p:nvPr>
            <p:ph type="pic" idx="5"/>
          </p:nvPr>
        </p:nvSpPr>
        <p:spPr>
          <a:xfrm>
            <a:off x="1460973" y="2631002"/>
            <a:ext cx="539010" cy="538720"/>
          </a:xfrm>
          <a:prstGeom prst="rect"/>
          <a:noFill/>
          <a:ln>
            <a:noFill/>
          </a:ln>
        </p:spPr>
      </p:sp>
      <p:sp>
        <p:nvSpPr>
          <p:cNvPr id="1049242" name="Google Shape;342;p252"/>
          <p:cNvSpPr>
            <a:spLocks noGrp="1"/>
          </p:cNvSpPr>
          <p:nvPr>
            <p:ph type="pic" idx="6"/>
          </p:nvPr>
        </p:nvSpPr>
        <p:spPr>
          <a:xfrm>
            <a:off x="4302493" y="2631002"/>
            <a:ext cx="539010" cy="538720"/>
          </a:xfrm>
          <a:prstGeom prst="rect"/>
          <a:noFill/>
          <a:ln>
            <a:noFill/>
          </a:ln>
        </p:spPr>
      </p:sp>
      <p:sp>
        <p:nvSpPr>
          <p:cNvPr id="1049243" name="Google Shape;343;p252"/>
          <p:cNvSpPr>
            <a:spLocks noGrp="1"/>
          </p:cNvSpPr>
          <p:nvPr>
            <p:ph type="pic" idx="7"/>
          </p:nvPr>
        </p:nvSpPr>
        <p:spPr>
          <a:xfrm>
            <a:off x="7144013" y="2631002"/>
            <a:ext cx="539010" cy="538720"/>
          </a:xfrm>
          <a:prstGeom prst="rect"/>
          <a:noFill/>
          <a:ln>
            <a:noFill/>
          </a:ln>
        </p:spPr>
      </p:sp>
      <p:sp>
        <p:nvSpPr>
          <p:cNvPr id="1049244" name="Google Shape;344;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5" name="Google Shape;345;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76" name="Shape 29"/>
        <p:cNvGrpSpPr/>
        <p:nvPr/>
      </p:nvGrpSpPr>
      <p:grpSpPr>
        <a:xfrm>
          <a:off x="0" y="0"/>
          <a:ext cx="0" cy="0"/>
          <a:chOff x="0" y="0"/>
          <a:chExt cx="0" cy="0"/>
        </a:xfrm>
      </p:grpSpPr>
      <p:pic>
        <p:nvPicPr>
          <p:cNvPr id="2097155" name="Google Shape;30;p217"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t="8552" r="1749" b="8552"/>
          <a:stretch>
            <a:fillRect/>
          </a:stretch>
        </p:blipFill>
        <p:spPr>
          <a:xfrm>
            <a:off x="-1" y="-1"/>
            <a:ext cx="9144001" cy="5143501"/>
          </a:xfrm>
          <a:prstGeom prst="rect"/>
          <a:noFill/>
          <a:ln>
            <a:noFill/>
          </a:ln>
        </p:spPr>
      </p:pic>
      <p:pic>
        <p:nvPicPr>
          <p:cNvPr id="2097156" name="Google Shape;31;p2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33" name="Google Shape;32;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57" name="Google Shape;33;p217"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634" name="Google Shape;34;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635" name="Google Shape;35;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36" name="Google Shape;36;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239" name="Shape 346"/>
        <p:cNvGrpSpPr/>
        <p:nvPr/>
      </p:nvGrpSpPr>
      <p:grpSpPr>
        <a:xfrm>
          <a:off x="0" y="0"/>
          <a:ext cx="0" cy="0"/>
          <a:chOff x="0" y="0"/>
          <a:chExt cx="0" cy="0"/>
        </a:xfrm>
      </p:grpSpPr>
      <p:pic>
        <p:nvPicPr>
          <p:cNvPr id="2097195" name="Google Shape;347;p25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40" name="Google Shape;348;p253"/>
          <p:cNvGrpSpPr/>
          <p:nvPr/>
        </p:nvGrpSpPr>
        <p:grpSpPr>
          <a:xfrm>
            <a:off x="0" y="2399230"/>
            <a:ext cx="9144001" cy="2349751"/>
            <a:chOff x="0" y="2182920"/>
            <a:chExt cx="9144001" cy="2349751"/>
          </a:xfrm>
        </p:grpSpPr>
        <p:sp>
          <p:nvSpPr>
            <p:cNvPr id="1048920" name="Google Shape;349;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41" name="Google Shape;350;p253"/>
            <p:cNvGrpSpPr/>
            <p:nvPr/>
          </p:nvGrpSpPr>
          <p:grpSpPr>
            <a:xfrm>
              <a:off x="1229347" y="2182920"/>
              <a:ext cx="6685306" cy="1002265"/>
              <a:chOff x="976268" y="2064936"/>
              <a:chExt cx="6685306" cy="1002265"/>
            </a:xfrm>
          </p:grpSpPr>
          <p:sp>
            <p:nvSpPr>
              <p:cNvPr id="1048921" name="Google Shape;351;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22" name="Google Shape;352;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23" name="Google Shape;353;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924" name="Google Shape;354;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25" name="Google Shape;355;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26" name="Google Shape;356;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27" name="Google Shape;357;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28" name="Google Shape;358;p253"/>
          <p:cNvSpPr>
            <a:spLocks noGrp="1"/>
          </p:cNvSpPr>
          <p:nvPr>
            <p:ph type="pic" idx="5"/>
          </p:nvPr>
        </p:nvSpPr>
        <p:spPr>
          <a:xfrm>
            <a:off x="1460973" y="2631002"/>
            <a:ext cx="539010" cy="538720"/>
          </a:xfrm>
          <a:prstGeom prst="rect"/>
          <a:noFill/>
          <a:ln>
            <a:noFill/>
          </a:ln>
        </p:spPr>
      </p:sp>
      <p:sp>
        <p:nvSpPr>
          <p:cNvPr id="1048929" name="Google Shape;359;p253"/>
          <p:cNvSpPr>
            <a:spLocks noGrp="1"/>
          </p:cNvSpPr>
          <p:nvPr>
            <p:ph type="pic" idx="6"/>
          </p:nvPr>
        </p:nvSpPr>
        <p:spPr>
          <a:xfrm>
            <a:off x="4302493" y="2631002"/>
            <a:ext cx="539010" cy="538720"/>
          </a:xfrm>
          <a:prstGeom prst="rect"/>
          <a:noFill/>
          <a:ln>
            <a:noFill/>
          </a:ln>
        </p:spPr>
      </p:sp>
      <p:sp>
        <p:nvSpPr>
          <p:cNvPr id="1048930" name="Google Shape;360;p253"/>
          <p:cNvSpPr>
            <a:spLocks noGrp="1"/>
          </p:cNvSpPr>
          <p:nvPr>
            <p:ph type="pic" idx="7"/>
          </p:nvPr>
        </p:nvSpPr>
        <p:spPr>
          <a:xfrm>
            <a:off x="7144013" y="2631002"/>
            <a:ext cx="539010" cy="538720"/>
          </a:xfrm>
          <a:prstGeom prst="rect"/>
          <a:noFill/>
          <a:ln>
            <a:noFill/>
          </a:ln>
        </p:spPr>
      </p:sp>
      <p:sp>
        <p:nvSpPr>
          <p:cNvPr id="1048931" name="Google Shape;361;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2" name="Google Shape;362;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376" name="Shape 363"/>
        <p:cNvGrpSpPr/>
        <p:nvPr/>
      </p:nvGrpSpPr>
      <p:grpSpPr>
        <a:xfrm>
          <a:off x="0" y="0"/>
          <a:ext cx="0" cy="0"/>
          <a:chOff x="0" y="0"/>
          <a:chExt cx="0" cy="0"/>
        </a:xfrm>
      </p:grpSpPr>
      <p:pic>
        <p:nvPicPr>
          <p:cNvPr id="2097252" name="Google Shape;364;p25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77" name="Google Shape;365;p254"/>
          <p:cNvGrpSpPr/>
          <p:nvPr/>
        </p:nvGrpSpPr>
        <p:grpSpPr>
          <a:xfrm>
            <a:off x="0" y="2399230"/>
            <a:ext cx="9144001" cy="2349751"/>
            <a:chOff x="0" y="2182920"/>
            <a:chExt cx="9144001" cy="2349751"/>
          </a:xfrm>
        </p:grpSpPr>
        <p:sp>
          <p:nvSpPr>
            <p:cNvPr id="1049347" name="Google Shape;366;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78" name="Google Shape;367;p254"/>
            <p:cNvGrpSpPr/>
            <p:nvPr/>
          </p:nvGrpSpPr>
          <p:grpSpPr>
            <a:xfrm>
              <a:off x="1229347" y="2182920"/>
              <a:ext cx="6685306" cy="1002265"/>
              <a:chOff x="976268" y="2064936"/>
              <a:chExt cx="6685306" cy="1002265"/>
            </a:xfrm>
          </p:grpSpPr>
          <p:sp>
            <p:nvSpPr>
              <p:cNvPr id="1049348" name="Google Shape;368;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49" name="Google Shape;369;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50" name="Google Shape;370;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351" name="Google Shape;371;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2" name="Google Shape;372;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3" name="Google Shape;373;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4" name="Google Shape;374;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5" name="Google Shape;375;p254"/>
          <p:cNvSpPr>
            <a:spLocks noGrp="1"/>
          </p:cNvSpPr>
          <p:nvPr>
            <p:ph type="pic" idx="5"/>
          </p:nvPr>
        </p:nvSpPr>
        <p:spPr>
          <a:xfrm>
            <a:off x="1460973" y="2631002"/>
            <a:ext cx="539010" cy="538720"/>
          </a:xfrm>
          <a:prstGeom prst="rect"/>
          <a:noFill/>
          <a:ln>
            <a:noFill/>
          </a:ln>
        </p:spPr>
      </p:sp>
      <p:sp>
        <p:nvSpPr>
          <p:cNvPr id="1049356" name="Google Shape;376;p254"/>
          <p:cNvSpPr>
            <a:spLocks noGrp="1"/>
          </p:cNvSpPr>
          <p:nvPr>
            <p:ph type="pic" idx="6"/>
          </p:nvPr>
        </p:nvSpPr>
        <p:spPr>
          <a:xfrm>
            <a:off x="4302493" y="2631002"/>
            <a:ext cx="539010" cy="538720"/>
          </a:xfrm>
          <a:prstGeom prst="rect"/>
          <a:noFill/>
          <a:ln>
            <a:noFill/>
          </a:ln>
        </p:spPr>
      </p:sp>
      <p:sp>
        <p:nvSpPr>
          <p:cNvPr id="1049357" name="Google Shape;377;p254"/>
          <p:cNvSpPr>
            <a:spLocks noGrp="1"/>
          </p:cNvSpPr>
          <p:nvPr>
            <p:ph type="pic" idx="7"/>
          </p:nvPr>
        </p:nvSpPr>
        <p:spPr>
          <a:xfrm>
            <a:off x="7144013" y="2631002"/>
            <a:ext cx="539010" cy="538720"/>
          </a:xfrm>
          <a:prstGeom prst="rect"/>
          <a:noFill/>
          <a:ln>
            <a:noFill/>
          </a:ln>
        </p:spPr>
      </p:sp>
      <p:sp>
        <p:nvSpPr>
          <p:cNvPr id="1049358" name="Google Shape;378;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9" name="Google Shape;379;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214" name="Shape 380"/>
        <p:cNvGrpSpPr/>
        <p:nvPr/>
      </p:nvGrpSpPr>
      <p:grpSpPr>
        <a:xfrm>
          <a:off x="0" y="0"/>
          <a:ext cx="0" cy="0"/>
          <a:chOff x="0" y="0"/>
          <a:chExt cx="0" cy="0"/>
        </a:xfrm>
      </p:grpSpPr>
      <p:pic>
        <p:nvPicPr>
          <p:cNvPr id="2097183" name="Google Shape;381;p25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94" name="Google Shape;382;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44" name="Google Shape;383;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8795"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96" name="Google Shape;385;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7"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98" name="Google Shape;387;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9"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00" name="Google Shape;389;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01" name="Google Shape;390;p255"/>
          <p:cNvSpPr>
            <a:spLocks noGrp="1"/>
          </p:cNvSpPr>
          <p:nvPr>
            <p:ph type="pic" idx="4"/>
          </p:nvPr>
        </p:nvSpPr>
        <p:spPr>
          <a:xfrm>
            <a:off x="1324089" y="1830915"/>
            <a:ext cx="482600" cy="482600"/>
          </a:xfrm>
          <a:prstGeom prst="rect"/>
          <a:noFill/>
          <a:ln>
            <a:noFill/>
          </a:ln>
        </p:spPr>
      </p:sp>
      <p:sp>
        <p:nvSpPr>
          <p:cNvPr id="1048802" name="Google Shape;391;p255"/>
          <p:cNvSpPr>
            <a:spLocks noGrp="1"/>
          </p:cNvSpPr>
          <p:nvPr>
            <p:ph type="pic" idx="5"/>
          </p:nvPr>
        </p:nvSpPr>
        <p:spPr>
          <a:xfrm>
            <a:off x="4330701" y="1830915"/>
            <a:ext cx="482600" cy="482600"/>
          </a:xfrm>
          <a:prstGeom prst="rect"/>
          <a:noFill/>
          <a:ln>
            <a:noFill/>
          </a:ln>
        </p:spPr>
      </p:sp>
      <p:sp>
        <p:nvSpPr>
          <p:cNvPr id="1048803" name="Google Shape;392;p255"/>
          <p:cNvSpPr>
            <a:spLocks noGrp="1"/>
          </p:cNvSpPr>
          <p:nvPr>
            <p:ph type="pic" idx="6"/>
          </p:nvPr>
        </p:nvSpPr>
        <p:spPr>
          <a:xfrm>
            <a:off x="7337312" y="1830915"/>
            <a:ext cx="482600" cy="482600"/>
          </a:xfrm>
          <a:prstGeom prst="rect"/>
          <a:noFill/>
          <a:ln>
            <a:noFill/>
          </a:ln>
        </p:spPr>
      </p:sp>
      <p:sp>
        <p:nvSpPr>
          <p:cNvPr id="1048804" name="Google Shape;393;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05" name="Google Shape;394;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06" name="Google Shape;395;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07" name="Google Shape;396;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8" name="Google Shape;397;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309" name="Shape 398"/>
        <p:cNvGrpSpPr/>
        <p:nvPr/>
      </p:nvGrpSpPr>
      <p:grpSpPr>
        <a:xfrm>
          <a:off x="0" y="0"/>
          <a:ext cx="0" cy="0"/>
          <a:chOff x="0" y="0"/>
          <a:chExt cx="0" cy="0"/>
        </a:xfrm>
      </p:grpSpPr>
      <p:pic>
        <p:nvPicPr>
          <p:cNvPr id="2097226" name="Google Shape;399;p25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41" name="Google Shape;400;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88" name="Google Shape;401;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14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43" name="Google Shape;403;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4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45" name="Google Shape;405;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4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47" name="Google Shape;407;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48" name="Google Shape;408;p256"/>
          <p:cNvSpPr>
            <a:spLocks noGrp="1"/>
          </p:cNvSpPr>
          <p:nvPr>
            <p:ph type="pic" idx="4"/>
          </p:nvPr>
        </p:nvSpPr>
        <p:spPr>
          <a:xfrm>
            <a:off x="1324089" y="1830915"/>
            <a:ext cx="482600" cy="482600"/>
          </a:xfrm>
          <a:prstGeom prst="rect"/>
          <a:noFill/>
          <a:ln>
            <a:noFill/>
          </a:ln>
        </p:spPr>
      </p:sp>
      <p:sp>
        <p:nvSpPr>
          <p:cNvPr id="1049149" name="Google Shape;409;p256"/>
          <p:cNvSpPr>
            <a:spLocks noGrp="1"/>
          </p:cNvSpPr>
          <p:nvPr>
            <p:ph type="pic" idx="5"/>
          </p:nvPr>
        </p:nvSpPr>
        <p:spPr>
          <a:xfrm>
            <a:off x="4330701" y="1830915"/>
            <a:ext cx="482600" cy="482600"/>
          </a:xfrm>
          <a:prstGeom prst="rect"/>
          <a:noFill/>
          <a:ln>
            <a:noFill/>
          </a:ln>
        </p:spPr>
      </p:sp>
      <p:sp>
        <p:nvSpPr>
          <p:cNvPr id="1049150" name="Google Shape;410;p256"/>
          <p:cNvSpPr>
            <a:spLocks noGrp="1"/>
          </p:cNvSpPr>
          <p:nvPr>
            <p:ph type="pic" idx="6"/>
          </p:nvPr>
        </p:nvSpPr>
        <p:spPr>
          <a:xfrm>
            <a:off x="7337312" y="1830915"/>
            <a:ext cx="482600" cy="482600"/>
          </a:xfrm>
          <a:prstGeom prst="rect"/>
          <a:noFill/>
          <a:ln>
            <a:noFill/>
          </a:ln>
        </p:spPr>
      </p:sp>
      <p:sp>
        <p:nvSpPr>
          <p:cNvPr id="1049151" name="Google Shape;411;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2" name="Google Shape;412;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3" name="Google Shape;413;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4" name="Google Shape;414;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5" name="Google Shape;415;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513" name="Shape 416"/>
        <p:cNvGrpSpPr/>
        <p:nvPr/>
      </p:nvGrpSpPr>
      <p:grpSpPr>
        <a:xfrm>
          <a:off x="0" y="0"/>
          <a:ext cx="0" cy="0"/>
          <a:chOff x="0" y="0"/>
          <a:chExt cx="0" cy="0"/>
        </a:xfrm>
      </p:grpSpPr>
      <p:pic>
        <p:nvPicPr>
          <p:cNvPr id="2097306" name="Google Shape;417;p25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7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514" name="Google Shape;419;p257"/>
          <p:cNvGrpSpPr/>
          <p:nvPr/>
        </p:nvGrpSpPr>
        <p:grpSpPr>
          <a:xfrm>
            <a:off x="865742" y="1720353"/>
            <a:ext cx="7412516" cy="894818"/>
            <a:chOff x="865742" y="1720353"/>
            <a:chExt cx="7412516" cy="894818"/>
          </a:xfrm>
        </p:grpSpPr>
        <p:grpSp>
          <p:nvGrpSpPr>
            <p:cNvPr id="515" name="Google Shape;420;p257"/>
            <p:cNvGrpSpPr/>
            <p:nvPr/>
          </p:nvGrpSpPr>
          <p:grpSpPr>
            <a:xfrm>
              <a:off x="3119411" y="1720353"/>
              <a:ext cx="651510" cy="894818"/>
              <a:chOff x="2980317" y="2014294"/>
              <a:chExt cx="651510" cy="894818"/>
            </a:xfrm>
          </p:grpSpPr>
          <p:cxnSp>
            <p:nvCxnSpPr>
              <p:cNvPr id="3145873" name="Google Shape;421;p257"/>
              <p:cNvCxnSpPr>
                <a:cxnSpLocks/>
                <a:endCxn id="1049780"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779" name="Google Shape;423;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80" name="Google Shape;422;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2</a:t>
                </a:r>
              </a:p>
            </p:txBody>
          </p:sp>
        </p:grpSp>
        <p:grpSp>
          <p:nvGrpSpPr>
            <p:cNvPr id="516" name="Google Shape;424;p257"/>
            <p:cNvGrpSpPr/>
            <p:nvPr/>
          </p:nvGrpSpPr>
          <p:grpSpPr>
            <a:xfrm>
              <a:off x="5373080" y="1720353"/>
              <a:ext cx="651510" cy="894818"/>
              <a:chOff x="5071929" y="2014294"/>
              <a:chExt cx="651510" cy="894818"/>
            </a:xfrm>
          </p:grpSpPr>
          <p:cxnSp>
            <p:nvCxnSpPr>
              <p:cNvPr id="3145874" name="Google Shape;425;p257"/>
              <p:cNvCxnSpPr>
                <a:cxnSpLocks/>
                <a:endCxn id="1049782"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781" name="Google Shape;427;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82" name="Google Shape;426;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3</a:t>
                </a:r>
              </a:p>
            </p:txBody>
          </p:sp>
        </p:grpSp>
        <p:grpSp>
          <p:nvGrpSpPr>
            <p:cNvPr id="517" name="Google Shape;428;p257"/>
            <p:cNvGrpSpPr/>
            <p:nvPr/>
          </p:nvGrpSpPr>
          <p:grpSpPr>
            <a:xfrm>
              <a:off x="7626748" y="1720353"/>
              <a:ext cx="651510" cy="894818"/>
              <a:chOff x="7469822" y="2014294"/>
              <a:chExt cx="651510" cy="894818"/>
            </a:xfrm>
          </p:grpSpPr>
          <p:cxnSp>
            <p:nvCxnSpPr>
              <p:cNvPr id="3145875" name="Google Shape;429;p257"/>
              <p:cNvCxnSpPr>
                <a:cxnSpLocks/>
                <a:endCxn id="1049784"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783" name="Google Shape;431;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84" name="Google Shape;430;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4</a:t>
                </a:r>
              </a:p>
            </p:txBody>
          </p:sp>
        </p:grpSp>
        <p:grpSp>
          <p:nvGrpSpPr>
            <p:cNvPr id="518" name="Google Shape;432;p257"/>
            <p:cNvGrpSpPr/>
            <p:nvPr/>
          </p:nvGrpSpPr>
          <p:grpSpPr>
            <a:xfrm>
              <a:off x="865742" y="1720353"/>
              <a:ext cx="651510" cy="894818"/>
              <a:chOff x="888704" y="2014294"/>
              <a:chExt cx="651510" cy="894818"/>
            </a:xfrm>
          </p:grpSpPr>
          <p:cxnSp>
            <p:nvCxnSpPr>
              <p:cNvPr id="3145876" name="Google Shape;433;p257"/>
              <p:cNvCxnSpPr>
                <a:cxnSpLocks/>
                <a:endCxn id="1049786"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785" name="Google Shape;435;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86" name="Google Shape;434;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1</a:t>
                </a:r>
              </a:p>
            </p:txBody>
          </p:sp>
        </p:grpSp>
      </p:grpSp>
      <p:sp>
        <p:nvSpPr>
          <p:cNvPr id="1049787" name="Google Shape;436;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88" name="Google Shape;437;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89" name="Google Shape;438;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0" name="Google Shape;439;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1" name="Google Shape;440;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2" name="Google Shape;441;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3" name="Google Shape;442;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4" name="Google Shape;443;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5" name="Google Shape;444;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6" name="Google Shape;445;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261" name="Shape 446"/>
        <p:cNvGrpSpPr/>
        <p:nvPr/>
      </p:nvGrpSpPr>
      <p:grpSpPr>
        <a:xfrm>
          <a:off x="0" y="0"/>
          <a:ext cx="0" cy="0"/>
          <a:chOff x="0" y="0"/>
          <a:chExt cx="0" cy="0"/>
        </a:xfrm>
      </p:grpSpPr>
      <p:pic>
        <p:nvPicPr>
          <p:cNvPr id="2097214" name="Google Shape;447;p25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62" name="Google Shape;448;p258"/>
          <p:cNvGrpSpPr/>
          <p:nvPr/>
        </p:nvGrpSpPr>
        <p:grpSpPr>
          <a:xfrm>
            <a:off x="1114581" y="3141131"/>
            <a:ext cx="175260" cy="1120085"/>
            <a:chOff x="973176" y="3197693"/>
            <a:chExt cx="175260" cy="1120085"/>
          </a:xfrm>
        </p:grpSpPr>
        <p:sp>
          <p:nvSpPr>
            <p:cNvPr id="1049032" name="Google Shape;449;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65" name="Google Shape;450;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263" name="Google Shape;451;p258"/>
          <p:cNvGrpSpPr/>
          <p:nvPr/>
        </p:nvGrpSpPr>
        <p:grpSpPr>
          <a:xfrm>
            <a:off x="5033439" y="1436374"/>
            <a:ext cx="175260" cy="1120085"/>
            <a:chOff x="4892034" y="1492936"/>
            <a:chExt cx="175260" cy="1120085"/>
          </a:xfrm>
        </p:grpSpPr>
        <p:sp>
          <p:nvSpPr>
            <p:cNvPr id="1049033" name="Google Shape;452;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66" name="Google Shape;453;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264" name="Google Shape;454;p258"/>
          <p:cNvGrpSpPr/>
          <p:nvPr/>
        </p:nvGrpSpPr>
        <p:grpSpPr>
          <a:xfrm>
            <a:off x="1114581" y="1436374"/>
            <a:ext cx="175260" cy="1120085"/>
            <a:chOff x="973176" y="1492936"/>
            <a:chExt cx="175260" cy="1120085"/>
          </a:xfrm>
        </p:grpSpPr>
        <p:cxnSp>
          <p:nvCxnSpPr>
            <p:cNvPr id="3145767" name="Google Shape;455;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034" name="Google Shape;456;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nvGrpSpPr>
          <p:cNvPr id="265" name="Google Shape;457;p258"/>
          <p:cNvGrpSpPr/>
          <p:nvPr/>
        </p:nvGrpSpPr>
        <p:grpSpPr>
          <a:xfrm>
            <a:off x="5033439" y="3141131"/>
            <a:ext cx="175260" cy="1120085"/>
            <a:chOff x="4892034" y="3197693"/>
            <a:chExt cx="175260" cy="1120085"/>
          </a:xfrm>
        </p:grpSpPr>
        <p:cxnSp>
          <p:nvCxnSpPr>
            <p:cNvPr id="3145768" name="Google Shape;458;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035" name="Google Shape;459;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49036" name="Google Shape;460;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37" name="Google Shape;461;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38" name="Google Shape;462;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39" name="Google Shape;463;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0" name="Google Shape;464;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1" name="Google Shape;465;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2" name="Google Shape;466;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3" name="Google Shape;467;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4" name="Google Shape;468;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5" name="Google Shape;469;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473" name="Shape 470"/>
        <p:cNvGrpSpPr/>
        <p:nvPr/>
      </p:nvGrpSpPr>
      <p:grpSpPr>
        <a:xfrm>
          <a:off x="0" y="0"/>
          <a:ext cx="0" cy="0"/>
          <a:chOff x="0" y="0"/>
          <a:chExt cx="0" cy="0"/>
        </a:xfrm>
      </p:grpSpPr>
      <p:pic>
        <p:nvPicPr>
          <p:cNvPr id="2097299" name="Google Shape;471;p25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474" name="Google Shape;472;p259"/>
          <p:cNvGrpSpPr/>
          <p:nvPr/>
        </p:nvGrpSpPr>
        <p:grpSpPr>
          <a:xfrm>
            <a:off x="270520" y="225967"/>
            <a:ext cx="175260" cy="2964623"/>
            <a:chOff x="270520" y="1140367"/>
            <a:chExt cx="175260" cy="2964623"/>
          </a:xfrm>
        </p:grpSpPr>
        <p:grpSp>
          <p:nvGrpSpPr>
            <p:cNvPr id="475" name="Google Shape;473;p259"/>
            <p:cNvGrpSpPr/>
            <p:nvPr/>
          </p:nvGrpSpPr>
          <p:grpSpPr>
            <a:xfrm>
              <a:off x="270520" y="2780648"/>
              <a:ext cx="175260" cy="1324342"/>
              <a:chOff x="129115" y="2837210"/>
              <a:chExt cx="175260" cy="1324342"/>
            </a:xfrm>
          </p:grpSpPr>
          <p:sp>
            <p:nvSpPr>
              <p:cNvPr id="1049667" name="Google Shape;474;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853" name="Google Shape;475;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3145854" name="Google Shape;477;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668" name="Google Shape;478;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49669" name="Google Shape;479;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Task -5</a:t>
            </a:r>
          </a:p>
        </p:txBody>
      </p:sp>
      <p:sp>
        <p:nvSpPr>
          <p:cNvPr id="1049670" name="Google Shape;480;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dk2"/>
                </a:solidFill>
                <a:latin typeface="Public Sans"/>
                <a:ea typeface="Public Sans"/>
                <a:cs typeface="Public Sans"/>
                <a:sym typeface="Public Sans"/>
              </a:rPr>
              <a:t>Task -4</a:t>
            </a:r>
          </a:p>
        </p:txBody>
      </p:sp>
      <p:sp>
        <p:nvSpPr>
          <p:cNvPr id="1049671" name="Google Shape;481;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672" name="Google Shape;482;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290" name="Shape 483"/>
        <p:cNvGrpSpPr/>
        <p:nvPr/>
      </p:nvGrpSpPr>
      <p:grpSpPr>
        <a:xfrm>
          <a:off x="0" y="0"/>
          <a:ext cx="0" cy="0"/>
          <a:chOff x="0" y="0"/>
          <a:chExt cx="0" cy="0"/>
        </a:xfrm>
      </p:grpSpPr>
      <p:pic>
        <p:nvPicPr>
          <p:cNvPr id="2097219" name="Google Shape;484;p26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91" name="Google Shape;485;p260"/>
          <p:cNvGrpSpPr/>
          <p:nvPr/>
        </p:nvGrpSpPr>
        <p:grpSpPr>
          <a:xfrm>
            <a:off x="270520" y="225967"/>
            <a:ext cx="175260" cy="2964623"/>
            <a:chOff x="270520" y="1140367"/>
            <a:chExt cx="175260" cy="2964623"/>
          </a:xfrm>
        </p:grpSpPr>
        <p:grpSp>
          <p:nvGrpSpPr>
            <p:cNvPr id="292" name="Google Shape;486;p260"/>
            <p:cNvGrpSpPr/>
            <p:nvPr/>
          </p:nvGrpSpPr>
          <p:grpSpPr>
            <a:xfrm>
              <a:off x="270520" y="2780648"/>
              <a:ext cx="175260" cy="1324342"/>
              <a:chOff x="129115" y="2837210"/>
              <a:chExt cx="175260" cy="1324342"/>
            </a:xfrm>
          </p:grpSpPr>
          <p:sp>
            <p:nvSpPr>
              <p:cNvPr id="1049101" name="Google Shape;487;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78" name="Google Shape;488;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93" name="Google Shape;489;p260"/>
            <p:cNvGrpSpPr/>
            <p:nvPr/>
          </p:nvGrpSpPr>
          <p:grpSpPr>
            <a:xfrm>
              <a:off x="270520" y="1140367"/>
              <a:ext cx="175260" cy="1310953"/>
              <a:chOff x="129115" y="1196929"/>
              <a:chExt cx="175260" cy="1310953"/>
            </a:xfrm>
          </p:grpSpPr>
          <p:cxnSp>
            <p:nvCxnSpPr>
              <p:cNvPr id="3145779" name="Google Shape;490;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102" name="Google Shape;491;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49103" name="Google Shape;492;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04" name="Google Shape;493;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05" name="Google Shape;494;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06" name="Google Shape;495;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393" name="Shape 496"/>
        <p:cNvGrpSpPr/>
        <p:nvPr/>
      </p:nvGrpSpPr>
      <p:grpSpPr>
        <a:xfrm>
          <a:off x="0" y="0"/>
          <a:ext cx="0" cy="0"/>
          <a:chOff x="0" y="0"/>
          <a:chExt cx="0" cy="0"/>
        </a:xfrm>
      </p:grpSpPr>
      <p:pic>
        <p:nvPicPr>
          <p:cNvPr id="2097266" name="Google Shape;497;p26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94" name="Google Shape;498;p261"/>
          <p:cNvGrpSpPr/>
          <p:nvPr/>
        </p:nvGrpSpPr>
        <p:grpSpPr>
          <a:xfrm>
            <a:off x="240067" y="2283802"/>
            <a:ext cx="8663867" cy="930794"/>
            <a:chOff x="198438" y="775483"/>
            <a:chExt cx="8634888" cy="927681"/>
          </a:xfrm>
        </p:grpSpPr>
        <p:pic>
          <p:nvPicPr>
            <p:cNvPr id="2097267" name="Google Shape;499;p261"/>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9422" name="Google Shape;500;p261"/>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49423" name="Google Shape;501;p261"/>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424" name="Google Shape;502;p261"/>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425" name="Google Shape;503;p261"/>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426" name="Google Shape;504;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27" name="Google Shape;505;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28" name="Google Shape;506;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29" name="Google Shape;507;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30" name="Google Shape;508;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1" name="Google Shape;509;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235" name="Shape 510"/>
        <p:cNvGrpSpPr/>
        <p:nvPr/>
      </p:nvGrpSpPr>
      <p:grpSpPr>
        <a:xfrm>
          <a:off x="0" y="0"/>
          <a:ext cx="0" cy="0"/>
          <a:chOff x="0" y="0"/>
          <a:chExt cx="0" cy="0"/>
        </a:xfrm>
      </p:grpSpPr>
      <p:pic>
        <p:nvPicPr>
          <p:cNvPr id="2097193" name="Google Shape;511;p26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8894" name="Google Shape;512;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95" name="Google Shape;513;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96" name="Google Shape;514;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97" name="Google Shape;515;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98" name="Google Shape;516;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99" name="Google Shape;517;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00" name="Google Shape;518;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01" name="Google Shape;519;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02" name="Google Shape;520;p262"/>
          <p:cNvSpPr>
            <a:spLocks noGrp="1"/>
          </p:cNvSpPr>
          <p:nvPr>
            <p:ph type="pic" idx="5"/>
          </p:nvPr>
        </p:nvSpPr>
        <p:spPr>
          <a:xfrm>
            <a:off x="784630" y="1640956"/>
            <a:ext cx="931297" cy="930794"/>
          </a:xfrm>
          <a:prstGeom prst="rect"/>
          <a:noFill/>
          <a:ln>
            <a:noFill/>
          </a:ln>
        </p:spPr>
      </p:sp>
      <p:sp>
        <p:nvSpPr>
          <p:cNvPr id="1048903" name="Google Shape;521;p262"/>
          <p:cNvSpPr>
            <a:spLocks noGrp="1"/>
          </p:cNvSpPr>
          <p:nvPr>
            <p:ph type="pic" idx="6"/>
          </p:nvPr>
        </p:nvSpPr>
        <p:spPr>
          <a:xfrm>
            <a:off x="5150215" y="1640956"/>
            <a:ext cx="931297" cy="930794"/>
          </a:xfrm>
          <a:prstGeom prst="rect"/>
          <a:noFill/>
          <a:ln>
            <a:noFill/>
          </a:ln>
        </p:spPr>
      </p:sp>
      <p:sp>
        <p:nvSpPr>
          <p:cNvPr id="1048904" name="Google Shape;522;p262"/>
          <p:cNvSpPr>
            <a:spLocks noGrp="1"/>
          </p:cNvSpPr>
          <p:nvPr>
            <p:ph type="pic" idx="7"/>
          </p:nvPr>
        </p:nvSpPr>
        <p:spPr>
          <a:xfrm>
            <a:off x="784630" y="3302767"/>
            <a:ext cx="931297" cy="930794"/>
          </a:xfrm>
          <a:prstGeom prst="rect"/>
          <a:noFill/>
          <a:ln>
            <a:noFill/>
          </a:ln>
        </p:spPr>
      </p:sp>
      <p:sp>
        <p:nvSpPr>
          <p:cNvPr id="1048905" name="Google Shape;523;p262"/>
          <p:cNvSpPr>
            <a:spLocks noGrp="1"/>
          </p:cNvSpPr>
          <p:nvPr>
            <p:ph type="pic" idx="8"/>
          </p:nvPr>
        </p:nvSpPr>
        <p:spPr>
          <a:xfrm>
            <a:off x="5150215" y="3302767"/>
            <a:ext cx="931297" cy="930794"/>
          </a:xfrm>
          <a:prstGeom prst="rect"/>
          <a:noFill/>
          <a:ln>
            <a:noFill/>
          </a:ln>
        </p:spPr>
      </p:sp>
      <p:sp>
        <p:nvSpPr>
          <p:cNvPr id="1048906" name="Google Shape;524;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7" name="Google Shape;525;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80" name="Shape 37"/>
        <p:cNvGrpSpPr/>
        <p:nvPr/>
      </p:nvGrpSpPr>
      <p:grpSpPr>
        <a:xfrm>
          <a:off x="0" y="0"/>
          <a:ext cx="0" cy="0"/>
          <a:chOff x="0" y="0"/>
          <a:chExt cx="0" cy="0"/>
        </a:xfrm>
      </p:grpSpPr>
      <p:pic>
        <p:nvPicPr>
          <p:cNvPr id="2097158" name="Google Shape;38;p218"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59" name="Google Shape;39;p2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201" name="Shape 526"/>
        <p:cNvGrpSpPr/>
        <p:nvPr/>
      </p:nvGrpSpPr>
      <p:grpSpPr>
        <a:xfrm>
          <a:off x="0" y="0"/>
          <a:ext cx="0" cy="0"/>
          <a:chOff x="0" y="0"/>
          <a:chExt cx="0" cy="0"/>
        </a:xfrm>
      </p:grpSpPr>
      <p:pic>
        <p:nvPicPr>
          <p:cNvPr id="2097169" name="Google Shape;527;p26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02" name="Google Shape;528;p263"/>
          <p:cNvGrpSpPr/>
          <p:nvPr/>
        </p:nvGrpSpPr>
        <p:grpSpPr>
          <a:xfrm>
            <a:off x="0" y="2399230"/>
            <a:ext cx="9144001" cy="2349751"/>
            <a:chOff x="0" y="2182920"/>
            <a:chExt cx="9144001" cy="2349751"/>
          </a:xfrm>
        </p:grpSpPr>
        <p:sp>
          <p:nvSpPr>
            <p:cNvPr id="1048740" name="Google Shape;529;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03" name="Google Shape;530;p263"/>
            <p:cNvGrpSpPr/>
            <p:nvPr/>
          </p:nvGrpSpPr>
          <p:grpSpPr>
            <a:xfrm>
              <a:off x="1229347" y="2182920"/>
              <a:ext cx="6685306" cy="1002265"/>
              <a:chOff x="976268" y="2064936"/>
              <a:chExt cx="6685306" cy="1002265"/>
            </a:xfrm>
          </p:grpSpPr>
          <p:sp>
            <p:nvSpPr>
              <p:cNvPr id="1048741" name="Google Shape;531;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42" name="Google Shape;532;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43" name="Google Shape;533;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744" name="Google Shape;534;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5" name="Google Shape;535;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6" name="Google Shape;536;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7" name="Google Shape;537;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48" name="Google Shape;538;p263"/>
          <p:cNvSpPr>
            <a:spLocks noGrp="1"/>
          </p:cNvSpPr>
          <p:nvPr>
            <p:ph type="pic" idx="5"/>
          </p:nvPr>
        </p:nvSpPr>
        <p:spPr>
          <a:xfrm>
            <a:off x="1460973" y="2631002"/>
            <a:ext cx="539010" cy="538720"/>
          </a:xfrm>
          <a:prstGeom prst="rect"/>
          <a:noFill/>
          <a:ln>
            <a:noFill/>
          </a:ln>
        </p:spPr>
      </p:sp>
      <p:sp>
        <p:nvSpPr>
          <p:cNvPr id="1048749" name="Google Shape;539;p263"/>
          <p:cNvSpPr>
            <a:spLocks noGrp="1"/>
          </p:cNvSpPr>
          <p:nvPr>
            <p:ph type="pic" idx="6"/>
          </p:nvPr>
        </p:nvSpPr>
        <p:spPr>
          <a:xfrm>
            <a:off x="4302493" y="2631002"/>
            <a:ext cx="539010" cy="538720"/>
          </a:xfrm>
          <a:prstGeom prst="rect"/>
          <a:noFill/>
          <a:ln>
            <a:noFill/>
          </a:ln>
        </p:spPr>
      </p:sp>
      <p:sp>
        <p:nvSpPr>
          <p:cNvPr id="1048750" name="Google Shape;540;p263"/>
          <p:cNvSpPr>
            <a:spLocks noGrp="1"/>
          </p:cNvSpPr>
          <p:nvPr>
            <p:ph type="pic" idx="7"/>
          </p:nvPr>
        </p:nvSpPr>
        <p:spPr>
          <a:xfrm>
            <a:off x="7144013" y="2631002"/>
            <a:ext cx="539010" cy="538720"/>
          </a:xfrm>
          <a:prstGeom prst="rect"/>
          <a:noFill/>
          <a:ln>
            <a:noFill/>
          </a:ln>
        </p:spPr>
      </p:sp>
      <p:sp>
        <p:nvSpPr>
          <p:cNvPr id="1048751" name="Google Shape;541;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52" name="Google Shape;542;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387" name="Shape 543"/>
        <p:cNvGrpSpPr/>
        <p:nvPr/>
      </p:nvGrpSpPr>
      <p:grpSpPr>
        <a:xfrm>
          <a:off x="0" y="0"/>
          <a:ext cx="0" cy="0"/>
          <a:chOff x="0" y="0"/>
          <a:chExt cx="0" cy="0"/>
        </a:xfrm>
      </p:grpSpPr>
      <p:grpSp>
        <p:nvGrpSpPr>
          <p:cNvPr id="388" name="Google Shape;544;p264"/>
          <p:cNvGrpSpPr/>
          <p:nvPr/>
        </p:nvGrpSpPr>
        <p:grpSpPr>
          <a:xfrm>
            <a:off x="3138739" y="1728182"/>
            <a:ext cx="2866522" cy="2848912"/>
            <a:chOff x="-15798" y="0"/>
            <a:chExt cx="2571596" cy="2555798"/>
          </a:xfrm>
        </p:grpSpPr>
        <p:sp>
          <p:nvSpPr>
            <p:cNvPr id="1049379" name="Google Shape;545;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80" name="Google Shape;546;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81" name="Google Shape;547;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82" name="Google Shape;548;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83" name="Google Shape;549;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9384" name="Google Shape;550;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5" name="Google Shape;551;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6" name="Google Shape;552;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7" name="Google Shape;553;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8" name="Google Shape;554;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9" name="Google Shape;555;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0" name="Google Shape;556;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1" name="Google Shape;557;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2" name="Google Shape;558;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3" name="Google Shape;559;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4" name="Google Shape;560;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5" name="Google Shape;561;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96" name="Google Shape;562;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217" name="Shape 563"/>
        <p:cNvGrpSpPr/>
        <p:nvPr/>
      </p:nvGrpSpPr>
      <p:grpSpPr>
        <a:xfrm>
          <a:off x="0" y="0"/>
          <a:ext cx="0" cy="0"/>
          <a:chOff x="0" y="0"/>
          <a:chExt cx="0" cy="0"/>
        </a:xfrm>
      </p:grpSpPr>
      <p:grpSp>
        <p:nvGrpSpPr>
          <p:cNvPr id="218" name="Google Shape;564;p265"/>
          <p:cNvGrpSpPr/>
          <p:nvPr/>
        </p:nvGrpSpPr>
        <p:grpSpPr>
          <a:xfrm>
            <a:off x="3138739" y="1728182"/>
            <a:ext cx="2866522" cy="2848912"/>
            <a:chOff x="-15798" y="0"/>
            <a:chExt cx="2571596" cy="2555798"/>
          </a:xfrm>
        </p:grpSpPr>
        <p:sp>
          <p:nvSpPr>
            <p:cNvPr id="1048824" name="Google Shape;565;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25" name="Google Shape;566;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26" name="Google Shape;567;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27" name="Google Shape;568;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28" name="Google Shape;569;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8829" name="Google Shape;570;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0" name="Google Shape;571;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1" name="Google Shape;572;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2" name="Google Shape;573;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3" name="Google Shape;574;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4" name="Google Shape;575;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5" name="Google Shape;576;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6" name="Google Shape;577;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7" name="Google Shape;578;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8" name="Google Shape;579;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9" name="Google Shape;580;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0" name="Google Shape;581;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41" name="Google Shape;582;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414" name="Shape 583"/>
        <p:cNvGrpSpPr/>
        <p:nvPr/>
      </p:nvGrpSpPr>
      <p:grpSpPr>
        <a:xfrm>
          <a:off x="0" y="0"/>
          <a:ext cx="0" cy="0"/>
          <a:chOff x="0" y="0"/>
          <a:chExt cx="0" cy="0"/>
        </a:xfrm>
      </p:grpSpPr>
      <p:pic>
        <p:nvPicPr>
          <p:cNvPr id="2097285" name="Google Shape;584;p26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15" name="Google Shape;585;p266"/>
          <p:cNvGrpSpPr/>
          <p:nvPr/>
        </p:nvGrpSpPr>
        <p:grpSpPr>
          <a:xfrm>
            <a:off x="2525214" y="825411"/>
            <a:ext cx="4093572" cy="4069088"/>
            <a:chOff x="2519466" y="821088"/>
            <a:chExt cx="4348428" cy="4322420"/>
          </a:xfrm>
        </p:grpSpPr>
        <p:sp>
          <p:nvSpPr>
            <p:cNvPr id="1049511" name="Google Shape;586;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12" name="Google Shape;587;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13" name="Google Shape;588;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14" name="Google Shape;589;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15" name="Google Shape;590;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16" name="Google Shape;591;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517" name="Google Shape;592;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8" name="Google Shape;593;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9" name="Google Shape;594;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0" name="Google Shape;595;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1" name="Google Shape;596;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22" name="Google Shape;597;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288" name="Shape 598"/>
        <p:cNvGrpSpPr/>
        <p:nvPr/>
      </p:nvGrpSpPr>
      <p:grpSpPr>
        <a:xfrm>
          <a:off x="0" y="0"/>
          <a:ext cx="0" cy="0"/>
          <a:chOff x="0" y="0"/>
          <a:chExt cx="0" cy="0"/>
        </a:xfrm>
      </p:grpSpPr>
      <p:pic>
        <p:nvPicPr>
          <p:cNvPr id="2097218" name="Google Shape;599;p26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89" name="Google Shape;600;p267"/>
          <p:cNvGrpSpPr/>
          <p:nvPr/>
        </p:nvGrpSpPr>
        <p:grpSpPr>
          <a:xfrm>
            <a:off x="2525214" y="825411"/>
            <a:ext cx="4093572" cy="4069088"/>
            <a:chOff x="2519466" y="821088"/>
            <a:chExt cx="4348428" cy="4322420"/>
          </a:xfrm>
        </p:grpSpPr>
        <p:sp>
          <p:nvSpPr>
            <p:cNvPr id="1049089" name="Google Shape;601;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90" name="Google Shape;602;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91" name="Google Shape;603;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92" name="Google Shape;604;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93" name="Google Shape;605;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94" name="Google Shape;606;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095" name="Google Shape;607;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96" name="Google Shape;608;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97" name="Google Shape;609;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98" name="Google Shape;610;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99" name="Google Shape;611;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00" name="Google Shape;612;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422" name="Shape 613"/>
        <p:cNvGrpSpPr/>
        <p:nvPr/>
      </p:nvGrpSpPr>
      <p:grpSpPr>
        <a:xfrm>
          <a:off x="0" y="0"/>
          <a:ext cx="0" cy="0"/>
          <a:chOff x="0" y="0"/>
          <a:chExt cx="0" cy="0"/>
        </a:xfrm>
      </p:grpSpPr>
      <p:pic>
        <p:nvPicPr>
          <p:cNvPr id="2097290" name="Google Shape;614;p26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49" name="Google Shape;615;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50" name="Google Shape;616;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23" name="Google Shape;617;p268"/>
          <p:cNvGrpSpPr/>
          <p:nvPr/>
        </p:nvGrpSpPr>
        <p:grpSpPr>
          <a:xfrm>
            <a:off x="881517" y="2193743"/>
            <a:ext cx="397892" cy="646462"/>
            <a:chOff x="1400864" y="1624076"/>
            <a:chExt cx="560368" cy="910439"/>
          </a:xfrm>
        </p:grpSpPr>
        <p:grpSp>
          <p:nvGrpSpPr>
            <p:cNvPr id="424" name="Google Shape;618;p268"/>
            <p:cNvGrpSpPr/>
            <p:nvPr/>
          </p:nvGrpSpPr>
          <p:grpSpPr>
            <a:xfrm>
              <a:off x="1400864" y="1624076"/>
              <a:ext cx="560368" cy="825149"/>
              <a:chOff x="1342876" y="1647676"/>
              <a:chExt cx="560368" cy="825149"/>
            </a:xfrm>
          </p:grpSpPr>
          <p:sp>
            <p:nvSpPr>
              <p:cNvPr id="1049551" name="Google Shape;619;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2" name="Google Shape;620;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6" name="Google Shape;621;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3" name="Google Shape;622;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5" name="Google Shape;623;p268"/>
          <p:cNvGrpSpPr/>
          <p:nvPr/>
        </p:nvGrpSpPr>
        <p:grpSpPr>
          <a:xfrm>
            <a:off x="2622541" y="2193743"/>
            <a:ext cx="397892" cy="646462"/>
            <a:chOff x="1400864" y="1624076"/>
            <a:chExt cx="560368" cy="910439"/>
          </a:xfrm>
        </p:grpSpPr>
        <p:grpSp>
          <p:nvGrpSpPr>
            <p:cNvPr id="426" name="Google Shape;624;p268"/>
            <p:cNvGrpSpPr/>
            <p:nvPr/>
          </p:nvGrpSpPr>
          <p:grpSpPr>
            <a:xfrm>
              <a:off x="1400864" y="1624076"/>
              <a:ext cx="560368" cy="825149"/>
              <a:chOff x="1342876" y="1647676"/>
              <a:chExt cx="560368" cy="825149"/>
            </a:xfrm>
          </p:grpSpPr>
          <p:sp>
            <p:nvSpPr>
              <p:cNvPr id="1049554" name="Google Shape;625;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5" name="Google Shape;626;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7" name="Google Shape;627;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6" name="Google Shape;628;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7" name="Google Shape;629;p268"/>
          <p:cNvGrpSpPr/>
          <p:nvPr/>
        </p:nvGrpSpPr>
        <p:grpSpPr>
          <a:xfrm>
            <a:off x="4363565" y="2193743"/>
            <a:ext cx="397892" cy="646462"/>
            <a:chOff x="1400864" y="1624076"/>
            <a:chExt cx="560368" cy="910439"/>
          </a:xfrm>
        </p:grpSpPr>
        <p:grpSp>
          <p:nvGrpSpPr>
            <p:cNvPr id="428" name="Google Shape;630;p268"/>
            <p:cNvGrpSpPr/>
            <p:nvPr/>
          </p:nvGrpSpPr>
          <p:grpSpPr>
            <a:xfrm>
              <a:off x="1400864" y="1624076"/>
              <a:ext cx="560368" cy="825149"/>
              <a:chOff x="1342876" y="1647676"/>
              <a:chExt cx="560368" cy="825149"/>
            </a:xfrm>
          </p:grpSpPr>
          <p:sp>
            <p:nvSpPr>
              <p:cNvPr id="1049557" name="Google Shape;631;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8" name="Google Shape;632;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8" name="Google Shape;633;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9" name="Google Shape;634;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9" name="Google Shape;635;p268"/>
          <p:cNvGrpSpPr/>
          <p:nvPr/>
        </p:nvGrpSpPr>
        <p:grpSpPr>
          <a:xfrm>
            <a:off x="6104589" y="2193743"/>
            <a:ext cx="397892" cy="646462"/>
            <a:chOff x="1400864" y="1624076"/>
            <a:chExt cx="560368" cy="910439"/>
          </a:xfrm>
        </p:grpSpPr>
        <p:grpSp>
          <p:nvGrpSpPr>
            <p:cNvPr id="430" name="Google Shape;636;p268"/>
            <p:cNvGrpSpPr/>
            <p:nvPr/>
          </p:nvGrpSpPr>
          <p:grpSpPr>
            <a:xfrm>
              <a:off x="1400864" y="1624076"/>
              <a:ext cx="560368" cy="825149"/>
              <a:chOff x="1342876" y="1647676"/>
              <a:chExt cx="560368" cy="825149"/>
            </a:xfrm>
          </p:grpSpPr>
          <p:sp>
            <p:nvSpPr>
              <p:cNvPr id="1049560" name="Google Shape;637;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61" name="Google Shape;638;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9" name="Google Shape;639;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2" name="Google Shape;640;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1" name="Google Shape;641;p268"/>
          <p:cNvGrpSpPr/>
          <p:nvPr/>
        </p:nvGrpSpPr>
        <p:grpSpPr>
          <a:xfrm>
            <a:off x="7845614" y="2193743"/>
            <a:ext cx="397892" cy="646462"/>
            <a:chOff x="1400864" y="1624076"/>
            <a:chExt cx="560368" cy="910439"/>
          </a:xfrm>
        </p:grpSpPr>
        <p:grpSp>
          <p:nvGrpSpPr>
            <p:cNvPr id="432" name="Google Shape;642;p268"/>
            <p:cNvGrpSpPr/>
            <p:nvPr/>
          </p:nvGrpSpPr>
          <p:grpSpPr>
            <a:xfrm>
              <a:off x="1400864" y="1624076"/>
              <a:ext cx="560368" cy="825149"/>
              <a:chOff x="1342876" y="1647676"/>
              <a:chExt cx="560368" cy="825149"/>
            </a:xfrm>
          </p:grpSpPr>
          <p:sp>
            <p:nvSpPr>
              <p:cNvPr id="1049563" name="Google Shape;643;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64" name="Google Shape;644;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0" name="Google Shape;645;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5" name="Google Shape;646;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66" name="Google Shape;647;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67" name="Google Shape;648;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68" name="Google Shape;649;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69" name="Google Shape;650;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70" name="Google Shape;651;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353" name="Shape 652"/>
        <p:cNvGrpSpPr/>
        <p:nvPr/>
      </p:nvGrpSpPr>
      <p:grpSpPr>
        <a:xfrm>
          <a:off x="0" y="0"/>
          <a:ext cx="0" cy="0"/>
          <a:chOff x="0" y="0"/>
          <a:chExt cx="0" cy="0"/>
        </a:xfrm>
      </p:grpSpPr>
      <p:pic>
        <p:nvPicPr>
          <p:cNvPr id="2097241" name="Google Shape;653;p26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81" name="Google Shape;654;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82" name="Google Shape;655;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54" name="Google Shape;656;p269"/>
          <p:cNvGrpSpPr/>
          <p:nvPr/>
        </p:nvGrpSpPr>
        <p:grpSpPr>
          <a:xfrm>
            <a:off x="881517" y="2193743"/>
            <a:ext cx="7361989" cy="646462"/>
            <a:chOff x="881517" y="2219381"/>
            <a:chExt cx="7361989" cy="646462"/>
          </a:xfrm>
        </p:grpSpPr>
        <p:grpSp>
          <p:nvGrpSpPr>
            <p:cNvPr id="355" name="Google Shape;657;p269"/>
            <p:cNvGrpSpPr/>
            <p:nvPr/>
          </p:nvGrpSpPr>
          <p:grpSpPr>
            <a:xfrm>
              <a:off x="881517" y="2219381"/>
              <a:ext cx="397892" cy="646462"/>
              <a:chOff x="1400864" y="1624076"/>
              <a:chExt cx="560368" cy="910439"/>
            </a:xfrm>
          </p:grpSpPr>
          <p:grpSp>
            <p:nvGrpSpPr>
              <p:cNvPr id="356" name="Google Shape;658;p269"/>
              <p:cNvGrpSpPr/>
              <p:nvPr/>
            </p:nvGrpSpPr>
            <p:grpSpPr>
              <a:xfrm>
                <a:off x="1400864" y="1624076"/>
                <a:ext cx="560368" cy="825149"/>
                <a:chOff x="1342876" y="1647676"/>
                <a:chExt cx="560368" cy="825149"/>
              </a:xfrm>
            </p:grpSpPr>
            <p:sp>
              <p:nvSpPr>
                <p:cNvPr id="1049283" name="Google Shape;659;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4" name="Google Shape;660;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9" name="Google Shape;661;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5" name="Google Shape;662;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57" name="Google Shape;663;p269"/>
            <p:cNvGrpSpPr/>
            <p:nvPr/>
          </p:nvGrpSpPr>
          <p:grpSpPr>
            <a:xfrm>
              <a:off x="2622541" y="2219381"/>
              <a:ext cx="397892" cy="646462"/>
              <a:chOff x="1400864" y="1624076"/>
              <a:chExt cx="560368" cy="910439"/>
            </a:xfrm>
          </p:grpSpPr>
          <p:grpSp>
            <p:nvGrpSpPr>
              <p:cNvPr id="358" name="Google Shape;664;p269"/>
              <p:cNvGrpSpPr/>
              <p:nvPr/>
            </p:nvGrpSpPr>
            <p:grpSpPr>
              <a:xfrm>
                <a:off x="1400864" y="1624076"/>
                <a:ext cx="560368" cy="825149"/>
                <a:chOff x="1342876" y="1647676"/>
                <a:chExt cx="560368" cy="825149"/>
              </a:xfrm>
            </p:grpSpPr>
            <p:sp>
              <p:nvSpPr>
                <p:cNvPr id="1049286" name="Google Shape;665;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7" name="Google Shape;666;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0" name="Google Shape;667;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8" name="Google Shape;668;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59" name="Google Shape;669;p269"/>
            <p:cNvGrpSpPr/>
            <p:nvPr/>
          </p:nvGrpSpPr>
          <p:grpSpPr>
            <a:xfrm>
              <a:off x="4363565" y="2219381"/>
              <a:ext cx="397892" cy="646462"/>
              <a:chOff x="1400864" y="1624076"/>
              <a:chExt cx="560368" cy="910439"/>
            </a:xfrm>
          </p:grpSpPr>
          <p:grpSp>
            <p:nvGrpSpPr>
              <p:cNvPr id="360" name="Google Shape;670;p269"/>
              <p:cNvGrpSpPr/>
              <p:nvPr/>
            </p:nvGrpSpPr>
            <p:grpSpPr>
              <a:xfrm>
                <a:off x="1400864" y="1624076"/>
                <a:ext cx="560368" cy="825149"/>
                <a:chOff x="1342876" y="1647676"/>
                <a:chExt cx="560368" cy="825149"/>
              </a:xfrm>
            </p:grpSpPr>
            <p:sp>
              <p:nvSpPr>
                <p:cNvPr id="1049289" name="Google Shape;671;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90" name="Google Shape;672;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1" name="Google Shape;673;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91" name="Google Shape;674;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61" name="Google Shape;675;p269"/>
            <p:cNvGrpSpPr/>
            <p:nvPr/>
          </p:nvGrpSpPr>
          <p:grpSpPr>
            <a:xfrm>
              <a:off x="6104589" y="2219381"/>
              <a:ext cx="397892" cy="646462"/>
              <a:chOff x="1400864" y="1624076"/>
              <a:chExt cx="560368" cy="910439"/>
            </a:xfrm>
          </p:grpSpPr>
          <p:grpSp>
            <p:nvGrpSpPr>
              <p:cNvPr id="362" name="Google Shape;676;p269"/>
              <p:cNvGrpSpPr/>
              <p:nvPr/>
            </p:nvGrpSpPr>
            <p:grpSpPr>
              <a:xfrm>
                <a:off x="1400864" y="1624076"/>
                <a:ext cx="560368" cy="825149"/>
                <a:chOff x="1342876" y="1647676"/>
                <a:chExt cx="560368" cy="825149"/>
              </a:xfrm>
            </p:grpSpPr>
            <p:sp>
              <p:nvSpPr>
                <p:cNvPr id="1049292" name="Google Shape;677;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93" name="Google Shape;678;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2" name="Google Shape;679;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94" name="Google Shape;680;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63" name="Google Shape;681;p269"/>
            <p:cNvGrpSpPr/>
            <p:nvPr/>
          </p:nvGrpSpPr>
          <p:grpSpPr>
            <a:xfrm>
              <a:off x="7845614" y="2219381"/>
              <a:ext cx="397892" cy="646462"/>
              <a:chOff x="1400864" y="1624076"/>
              <a:chExt cx="560368" cy="910439"/>
            </a:xfrm>
          </p:grpSpPr>
          <p:grpSp>
            <p:nvGrpSpPr>
              <p:cNvPr id="364" name="Google Shape;682;p269"/>
              <p:cNvGrpSpPr/>
              <p:nvPr/>
            </p:nvGrpSpPr>
            <p:grpSpPr>
              <a:xfrm>
                <a:off x="1400864" y="1624076"/>
                <a:ext cx="560368" cy="825149"/>
                <a:chOff x="1342876" y="1647676"/>
                <a:chExt cx="560368" cy="825149"/>
              </a:xfrm>
            </p:grpSpPr>
            <p:sp>
              <p:nvSpPr>
                <p:cNvPr id="1049295" name="Google Shape;683;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96" name="Google Shape;684;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3" name="Google Shape;685;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97" name="Google Shape;686;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98" name="Google Shape;687;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99" name="Google Shape;688;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00" name="Google Shape;689;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01" name="Google Shape;690;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02" name="Google Shape;691;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519" name="Shape 692"/>
        <p:cNvGrpSpPr/>
        <p:nvPr/>
      </p:nvGrpSpPr>
      <p:grpSpPr>
        <a:xfrm>
          <a:off x="0" y="0"/>
          <a:ext cx="0" cy="0"/>
          <a:chOff x="0" y="0"/>
          <a:chExt cx="0" cy="0"/>
        </a:xfrm>
      </p:grpSpPr>
      <p:pic>
        <p:nvPicPr>
          <p:cNvPr id="2097307" name="Google Shape;693;p27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97" name="Google Shape;694;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98" name="Google Shape;695;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99"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800" name="Google Shape;697;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801" name="Google Shape;698;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802" name="Google Shape;699;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803" name="Google Shape;700;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804" name="Google Shape;701;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805" name="Google Shape;702;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806" name="Google Shape;703;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807" name="Google Shape;704;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808" name="Google Shape;705;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809" name="Google Shape;706;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810" name="Google Shape;707;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811" name="Google Shape;708;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812" name="Google Shape;709;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813" name="Google Shape;710;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814" name="Google Shape;711;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815" name="Google Shape;712;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369" name="Shape 713"/>
        <p:cNvGrpSpPr/>
        <p:nvPr/>
      </p:nvGrpSpPr>
      <p:grpSpPr>
        <a:xfrm>
          <a:off x="0" y="0"/>
          <a:ext cx="0" cy="0"/>
          <a:chOff x="0" y="0"/>
          <a:chExt cx="0" cy="0"/>
        </a:xfrm>
      </p:grpSpPr>
      <p:pic>
        <p:nvPicPr>
          <p:cNvPr id="2097245" name="Google Shape;714;p27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14" name="Google Shape;715;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5" name="Google Shape;716;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16"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317" name="Google Shape;718;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318" name="Google Shape;719;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319" name="Google Shape;720;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320" name="Google Shape;721;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321" name="Google Shape;722;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322" name="Google Shape;723;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323" name="Google Shape;724;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324" name="Google Shape;725;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325" name="Google Shape;726;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26" name="Google Shape;727;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27" name="Google Shape;728;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28" name="Google Shape;729;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29" name="Google Shape;730;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30" name="Google Shape;731;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31" name="Google Shape;732;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32" name="Google Shape;733;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211" name="Shape 734"/>
        <p:cNvGrpSpPr/>
        <p:nvPr/>
      </p:nvGrpSpPr>
      <p:grpSpPr>
        <a:xfrm>
          <a:off x="0" y="0"/>
          <a:ext cx="0" cy="0"/>
          <a:chOff x="0" y="0"/>
          <a:chExt cx="0" cy="0"/>
        </a:xfrm>
      </p:grpSpPr>
      <p:pic>
        <p:nvPicPr>
          <p:cNvPr id="2097177" name="Google Shape;735;p27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70" name="Google Shape;736;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1" name="Google Shape;737;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42" name="Google Shape;738;p272"/>
          <p:cNvCxnSpPr>
            <a:cxnSpLocks/>
            <a:stCxn id="1048772"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8772" name="Google Shape;739;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773" name="Google Shape;740;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774" name="Google Shape;741;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775" name="Google Shape;742;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776" name="Google Shape;743;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777" name="Google Shape;744;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8778" name="Google Shape;745;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8779" name="Google Shape;746;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0" name="Google Shape;747;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1" name="Google Shape;748;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2" name="Google Shape;749;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3" name="Google Shape;750;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4" name="Google Shape;751;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5" name="Google Shape;752;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392" name="Shape 40"/>
        <p:cNvGrpSpPr/>
        <p:nvPr/>
      </p:nvGrpSpPr>
      <p:grpSpPr>
        <a:xfrm>
          <a:off x="0" y="0"/>
          <a:ext cx="0" cy="0"/>
          <a:chOff x="0" y="0"/>
          <a:chExt cx="0" cy="0"/>
        </a:xfrm>
      </p:grpSpPr>
      <p:pic>
        <p:nvPicPr>
          <p:cNvPr id="2097264" name="Google Shape;41;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65" name="Google Shape;42;p2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418" name="Google Shape;43;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19" name="Google Shape;44;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20" name="Google Shape;45;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1" name="Google Shape;46;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336" name="Shape 753"/>
        <p:cNvGrpSpPr/>
        <p:nvPr/>
      </p:nvGrpSpPr>
      <p:grpSpPr>
        <a:xfrm>
          <a:off x="0" y="0"/>
          <a:ext cx="0" cy="0"/>
          <a:chOff x="0" y="0"/>
          <a:chExt cx="0" cy="0"/>
        </a:xfrm>
      </p:grpSpPr>
      <p:pic>
        <p:nvPicPr>
          <p:cNvPr id="2097232" name="Google Shape;754;p27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12" name="Google Shape;755;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13" name="Google Shape;756;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98" name="Google Shape;757;p273"/>
          <p:cNvCxnSpPr>
            <a:cxnSpLocks/>
            <a:stCxn id="1049214"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214" name="Google Shape;758;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215" name="Google Shape;759;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216" name="Google Shape;760;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217" name="Google Shape;761;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218" name="Google Shape;762;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219" name="Google Shape;763;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220" name="Google Shape;764;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221" name="Google Shape;765;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22" name="Google Shape;766;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23" name="Google Shape;767;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24" name="Google Shape;768;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25" name="Google Shape;769;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26" name="Google Shape;770;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27" name="Google Shape;771;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508" name="Shape 772"/>
        <p:cNvGrpSpPr/>
        <p:nvPr/>
      </p:nvGrpSpPr>
      <p:grpSpPr>
        <a:xfrm>
          <a:off x="0" y="0"/>
          <a:ext cx="0" cy="0"/>
          <a:chOff x="0" y="0"/>
          <a:chExt cx="0" cy="0"/>
        </a:xfrm>
      </p:grpSpPr>
      <p:pic>
        <p:nvPicPr>
          <p:cNvPr id="2097304" name="Google Shape;773;p27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36" name="Google Shape;774;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37" name="Google Shape;775;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509" name="Google Shape;776;p274"/>
          <p:cNvGrpSpPr/>
          <p:nvPr/>
        </p:nvGrpSpPr>
        <p:grpSpPr>
          <a:xfrm>
            <a:off x="914091" y="752041"/>
            <a:ext cx="7280306" cy="4126450"/>
            <a:chOff x="556442" y="752041"/>
            <a:chExt cx="7280306" cy="4126450"/>
          </a:xfrm>
        </p:grpSpPr>
        <p:cxnSp>
          <p:nvCxnSpPr>
            <p:cNvPr id="3145866" name="Google Shape;777;p274"/>
            <p:cNvCxnSpPr>
              <a:cxnSpLocks/>
              <a:stCxn id="1049738" idx="6"/>
              <a:endCxn id="1049742"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80;p274"/>
            <p:cNvCxnSpPr>
              <a:cxnSpLocks/>
              <a:stCxn id="1049738" idx="6"/>
              <a:endCxn id="104974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82;p274"/>
            <p:cNvCxnSpPr>
              <a:cxnSpLocks/>
              <a:stCxn id="1049738" idx="6"/>
              <a:endCxn id="1049751"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4;p274"/>
            <p:cNvCxnSpPr>
              <a:cxnSpLocks/>
              <a:stCxn id="1049738" idx="6"/>
              <a:endCxn id="1049760"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6;p274"/>
            <p:cNvCxnSpPr>
              <a:cxnSpLocks/>
              <a:stCxn id="1049738" idx="6"/>
              <a:endCxn id="104975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8;p274"/>
            <p:cNvCxnSpPr>
              <a:cxnSpLocks/>
              <a:stCxn id="1049738" idx="6"/>
              <a:endCxn id="1049754"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90;p274"/>
            <p:cNvCxnSpPr>
              <a:cxnSpLocks/>
              <a:stCxn id="1049738" idx="6"/>
              <a:endCxn id="104974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510" name="Google Shape;792;p274"/>
            <p:cNvGrpSpPr/>
            <p:nvPr/>
          </p:nvGrpSpPr>
          <p:grpSpPr>
            <a:xfrm>
              <a:off x="556442" y="1526794"/>
              <a:ext cx="2576946" cy="2576946"/>
              <a:chOff x="941492" y="1686560"/>
              <a:chExt cx="1876213" cy="1876213"/>
            </a:xfrm>
          </p:grpSpPr>
          <p:sp>
            <p:nvSpPr>
              <p:cNvPr id="1049738" name="Google Shape;778;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9" name="Google Shape;793;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40" name="Google Shape;794;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1" name="Google Shape;795;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742" name="Google Shape;779;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3" name="Google Shape;796;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4" name="Google Shape;797;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745" name="Google Shape;791;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6" name="Google Shape;798;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7" name="Google Shape;799;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748" name="Google Shape;781;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9" name="Google Shape;800;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50" name="Google Shape;801;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751" name="Google Shape;783;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52" name="Google Shape;802;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53" name="Google Shape;803;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754" name="Google Shape;789;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55" name="Google Shape;804;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56" name="Google Shape;805;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757" name="Google Shape;787;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58" name="Google Shape;806;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59" name="Google Shape;807;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760" name="Google Shape;785;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61" name="Google Shape;808;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62" name="Google Shape;809;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3" name="Google Shape;810;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4" name="Google Shape;811;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5" name="Google Shape;812;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6" name="Google Shape;813;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7" name="Google Shape;814;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68" name="Google Shape;815;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256" name="Shape 816"/>
        <p:cNvGrpSpPr/>
        <p:nvPr/>
      </p:nvGrpSpPr>
      <p:grpSpPr>
        <a:xfrm>
          <a:off x="0" y="0"/>
          <a:ext cx="0" cy="0"/>
          <a:chOff x="0" y="0"/>
          <a:chExt cx="0" cy="0"/>
        </a:xfrm>
      </p:grpSpPr>
      <p:pic>
        <p:nvPicPr>
          <p:cNvPr id="2097211" name="Google Shape;817;p27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95" name="Google Shape;818;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96" name="Google Shape;819;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57" name="Google Shape;820;p275"/>
          <p:cNvGrpSpPr/>
          <p:nvPr/>
        </p:nvGrpSpPr>
        <p:grpSpPr>
          <a:xfrm>
            <a:off x="914091" y="752041"/>
            <a:ext cx="7280306" cy="4126450"/>
            <a:chOff x="556442" y="752041"/>
            <a:chExt cx="7280306" cy="4126450"/>
          </a:xfrm>
        </p:grpSpPr>
        <p:cxnSp>
          <p:nvCxnSpPr>
            <p:cNvPr id="3145757" name="Google Shape;821;p275"/>
            <p:cNvCxnSpPr>
              <a:cxnSpLocks/>
              <a:stCxn id="1048997" idx="6"/>
              <a:endCxn id="1049001"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824;p275"/>
            <p:cNvCxnSpPr>
              <a:cxnSpLocks/>
              <a:stCxn id="1048997" idx="6"/>
              <a:endCxn id="1049007"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9" name="Google Shape;826;p275"/>
            <p:cNvCxnSpPr>
              <a:cxnSpLocks/>
              <a:stCxn id="1048997" idx="6"/>
              <a:endCxn id="104901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0" name="Google Shape;828;p275"/>
            <p:cNvCxnSpPr>
              <a:cxnSpLocks/>
              <a:stCxn id="1048997" idx="6"/>
              <a:endCxn id="104901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1" name="Google Shape;830;p275"/>
            <p:cNvCxnSpPr>
              <a:cxnSpLocks/>
              <a:stCxn id="1048997" idx="6"/>
              <a:endCxn id="1049016"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2" name="Google Shape;832;p275"/>
            <p:cNvCxnSpPr>
              <a:cxnSpLocks/>
              <a:stCxn id="1048997" idx="6"/>
              <a:endCxn id="104901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3" name="Google Shape;834;p275"/>
            <p:cNvCxnSpPr>
              <a:cxnSpLocks/>
              <a:stCxn id="1048997" idx="6"/>
              <a:endCxn id="1049004"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58" name="Google Shape;836;p275"/>
            <p:cNvGrpSpPr/>
            <p:nvPr/>
          </p:nvGrpSpPr>
          <p:grpSpPr>
            <a:xfrm>
              <a:off x="556442" y="1526794"/>
              <a:ext cx="2576946" cy="2576946"/>
              <a:chOff x="941492" y="1686560"/>
              <a:chExt cx="1876213" cy="1876213"/>
            </a:xfrm>
          </p:grpSpPr>
          <p:sp>
            <p:nvSpPr>
              <p:cNvPr id="1048997" name="Google Shape;822;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8" name="Google Shape;837;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99" name="Google Shape;838;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0" name="Google Shape;839;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001" name="Google Shape;823;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2" name="Google Shape;840;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3" name="Google Shape;841;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004" name="Google Shape;835;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5" name="Google Shape;842;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6" name="Google Shape;843;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007" name="Google Shape;825;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8" name="Google Shape;844;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9" name="Google Shape;845;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010" name="Google Shape;827;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11" name="Google Shape;846;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12" name="Google Shape;847;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013" name="Google Shape;833;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14" name="Google Shape;848;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15" name="Google Shape;849;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016" name="Google Shape;831;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17" name="Google Shape;850;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18" name="Google Shape;851;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019" name="Google Shape;829;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020" name="Google Shape;852;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1" name="Google Shape;853;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2" name="Google Shape;854;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3" name="Google Shape;855;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4" name="Google Shape;856;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5" name="Google Shape;857;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6" name="Google Shape;858;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27" name="Google Shape;859;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463" name="Shape 860"/>
        <p:cNvGrpSpPr/>
        <p:nvPr/>
      </p:nvGrpSpPr>
      <p:grpSpPr>
        <a:xfrm>
          <a:off x="0" y="0"/>
          <a:ext cx="0" cy="0"/>
          <a:chOff x="0" y="0"/>
          <a:chExt cx="0" cy="0"/>
        </a:xfrm>
      </p:grpSpPr>
      <p:sp>
        <p:nvSpPr>
          <p:cNvPr id="1049641" name="Google Shape;861;p276"/>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98" name="Google Shape;862;p27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42" name="Google Shape;863;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43" name="Google Shape;864;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64" name="Google Shape;865;p276"/>
          <p:cNvGrpSpPr/>
          <p:nvPr/>
        </p:nvGrpSpPr>
        <p:grpSpPr>
          <a:xfrm>
            <a:off x="716012" y="759582"/>
            <a:ext cx="3556067" cy="4132337"/>
            <a:chOff x="520700" y="759582"/>
            <a:chExt cx="3556067" cy="4132337"/>
          </a:xfrm>
        </p:grpSpPr>
        <p:cxnSp>
          <p:nvCxnSpPr>
            <p:cNvPr id="3145846" name="Google Shape;866;p276"/>
            <p:cNvCxnSpPr>
              <a:cxnSpLocks/>
              <a:stCxn id="1049644" idx="6"/>
              <a:endCxn id="104964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7" name="Google Shape;869;p276"/>
            <p:cNvCxnSpPr>
              <a:cxnSpLocks/>
              <a:stCxn id="1049644" idx="6"/>
              <a:endCxn id="104964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8" name="Google Shape;871;p276"/>
            <p:cNvCxnSpPr>
              <a:cxnSpLocks/>
              <a:stCxn id="1049644" idx="6"/>
              <a:endCxn id="104965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9" name="Google Shape;873;p276"/>
            <p:cNvCxnSpPr>
              <a:cxnSpLocks/>
              <a:stCxn id="1049644" idx="6"/>
              <a:endCxn id="104965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0" name="Google Shape;875;p276"/>
            <p:cNvCxnSpPr>
              <a:cxnSpLocks/>
              <a:stCxn id="1049644" idx="6"/>
              <a:endCxn id="104965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1" name="Google Shape;877;p276"/>
            <p:cNvCxnSpPr>
              <a:cxnSpLocks/>
              <a:stCxn id="1049644" idx="6"/>
              <a:endCxn id="104964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2" name="Google Shape;879;p276"/>
            <p:cNvCxnSpPr>
              <a:cxnSpLocks/>
              <a:endCxn id="1049655"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644" name="Google Shape;867;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465" name="Google Shape;881;p276"/>
            <p:cNvGrpSpPr/>
            <p:nvPr/>
          </p:nvGrpSpPr>
          <p:grpSpPr>
            <a:xfrm>
              <a:off x="3420306" y="759582"/>
              <a:ext cx="656461" cy="4132337"/>
              <a:chOff x="3522182" y="752447"/>
              <a:chExt cx="656468" cy="4132036"/>
            </a:xfrm>
          </p:grpSpPr>
          <p:grpSp>
            <p:nvGrpSpPr>
              <p:cNvPr id="466" name="Google Shape;882;p276"/>
              <p:cNvGrpSpPr/>
              <p:nvPr/>
            </p:nvGrpSpPr>
            <p:grpSpPr>
              <a:xfrm>
                <a:off x="3522182" y="752447"/>
                <a:ext cx="656468" cy="419144"/>
                <a:chOff x="3522182" y="782927"/>
                <a:chExt cx="656468" cy="419144"/>
              </a:xfrm>
            </p:grpSpPr>
            <p:sp>
              <p:nvSpPr>
                <p:cNvPr id="1049645" name="Google Shape;868;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46" name="Google Shape;883;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467" name="Google Shape;884;p276"/>
              <p:cNvGrpSpPr/>
              <p:nvPr/>
            </p:nvGrpSpPr>
            <p:grpSpPr>
              <a:xfrm>
                <a:off x="3522182" y="1371527"/>
                <a:ext cx="656467" cy="419144"/>
                <a:chOff x="3522182" y="1395657"/>
                <a:chExt cx="656467" cy="419144"/>
              </a:xfrm>
            </p:grpSpPr>
            <p:sp>
              <p:nvSpPr>
                <p:cNvPr id="1049647" name="Google Shape;870;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48" name="Google Shape;885;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468" name="Google Shape;886;p276"/>
              <p:cNvGrpSpPr/>
              <p:nvPr/>
            </p:nvGrpSpPr>
            <p:grpSpPr>
              <a:xfrm>
                <a:off x="3522182" y="3228607"/>
                <a:ext cx="656467" cy="417878"/>
                <a:chOff x="3522182" y="3233686"/>
                <a:chExt cx="656467" cy="417878"/>
              </a:xfrm>
            </p:grpSpPr>
            <p:sp>
              <p:nvSpPr>
                <p:cNvPr id="1049649" name="Google Shape;878;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50" name="Google Shape;887;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469" name="Google Shape;888;p276"/>
              <p:cNvGrpSpPr/>
              <p:nvPr/>
            </p:nvGrpSpPr>
            <p:grpSpPr>
              <a:xfrm>
                <a:off x="3522182" y="3846259"/>
                <a:ext cx="656467" cy="419144"/>
                <a:chOff x="3522182" y="3844987"/>
                <a:chExt cx="656467" cy="419144"/>
              </a:xfrm>
            </p:grpSpPr>
            <p:sp>
              <p:nvSpPr>
                <p:cNvPr id="1049651" name="Google Shape;876;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52" name="Google Shape;889;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470" name="Google Shape;890;p276"/>
              <p:cNvGrpSpPr/>
              <p:nvPr/>
            </p:nvGrpSpPr>
            <p:grpSpPr>
              <a:xfrm>
                <a:off x="3522182" y="1990447"/>
                <a:ext cx="656467" cy="417878"/>
                <a:chOff x="3522182" y="2008227"/>
                <a:chExt cx="656467" cy="417878"/>
              </a:xfrm>
            </p:grpSpPr>
            <p:sp>
              <p:nvSpPr>
                <p:cNvPr id="1049653" name="Google Shape;872;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54" name="Google Shape;891;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471" name="Google Shape;892;p276"/>
              <p:cNvGrpSpPr/>
              <p:nvPr/>
            </p:nvGrpSpPr>
            <p:grpSpPr>
              <a:xfrm>
                <a:off x="3522182" y="2609527"/>
                <a:ext cx="656467" cy="417878"/>
                <a:chOff x="3522182" y="2620957"/>
                <a:chExt cx="656467" cy="417878"/>
              </a:xfrm>
            </p:grpSpPr>
            <p:sp>
              <p:nvSpPr>
                <p:cNvPr id="1049655" name="Google Shape;880;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56" name="Google Shape;893;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472" name="Google Shape;894;p276"/>
              <p:cNvGrpSpPr/>
              <p:nvPr/>
            </p:nvGrpSpPr>
            <p:grpSpPr>
              <a:xfrm>
                <a:off x="3522182" y="4465339"/>
                <a:ext cx="656467" cy="419144"/>
                <a:chOff x="3522182" y="4457719"/>
                <a:chExt cx="656467" cy="419144"/>
              </a:xfrm>
            </p:grpSpPr>
            <p:sp>
              <p:nvSpPr>
                <p:cNvPr id="1049657" name="Google Shape;874;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58" name="Google Shape;895;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659" name="Google Shape;896;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60" name="Google Shape;897;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61" name="Google Shape;898;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62" name="Google Shape;899;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63" name="Google Shape;900;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64" name="Google Shape;901;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65" name="Google Shape;902;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66" name="Google Shape;903;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294" name="Shape 904"/>
        <p:cNvGrpSpPr/>
        <p:nvPr/>
      </p:nvGrpSpPr>
      <p:grpSpPr>
        <a:xfrm>
          <a:off x="0" y="0"/>
          <a:ext cx="0" cy="0"/>
          <a:chOff x="0" y="0"/>
          <a:chExt cx="0" cy="0"/>
        </a:xfrm>
      </p:grpSpPr>
      <p:sp>
        <p:nvSpPr>
          <p:cNvPr id="1049107" name="Google Shape;905;p277"/>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20" name="Google Shape;906;p27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08" name="Google Shape;907;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09" name="Google Shape;908;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95" name="Google Shape;909;p277"/>
          <p:cNvGrpSpPr/>
          <p:nvPr/>
        </p:nvGrpSpPr>
        <p:grpSpPr>
          <a:xfrm>
            <a:off x="716012" y="759582"/>
            <a:ext cx="3556067" cy="4132337"/>
            <a:chOff x="520700" y="759582"/>
            <a:chExt cx="3556067" cy="4132337"/>
          </a:xfrm>
        </p:grpSpPr>
        <p:cxnSp>
          <p:nvCxnSpPr>
            <p:cNvPr id="3145780" name="Google Shape;910;p277"/>
            <p:cNvCxnSpPr>
              <a:cxnSpLocks/>
              <a:stCxn id="1049110" idx="6"/>
              <a:endCxn id="1049111"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1" name="Google Shape;913;p277"/>
            <p:cNvCxnSpPr>
              <a:cxnSpLocks/>
              <a:stCxn id="1049110" idx="6"/>
              <a:endCxn id="1049113"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2" name="Google Shape;915;p277"/>
            <p:cNvCxnSpPr>
              <a:cxnSpLocks/>
              <a:stCxn id="1049110" idx="6"/>
              <a:endCxn id="104911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3" name="Google Shape;917;p277"/>
            <p:cNvCxnSpPr>
              <a:cxnSpLocks/>
              <a:stCxn id="1049110" idx="6"/>
              <a:endCxn id="1049123"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4" name="Google Shape;919;p277"/>
            <p:cNvCxnSpPr>
              <a:cxnSpLocks/>
              <a:stCxn id="1049110" idx="6"/>
              <a:endCxn id="10491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5" name="Google Shape;921;p277"/>
            <p:cNvCxnSpPr>
              <a:cxnSpLocks/>
              <a:stCxn id="1049110" idx="6"/>
              <a:endCxn id="104911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6" name="Google Shape;923;p277"/>
            <p:cNvCxnSpPr>
              <a:cxnSpLocks/>
              <a:endCxn id="1049121"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110" name="Google Shape;911;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96" name="Google Shape;925;p277"/>
            <p:cNvGrpSpPr/>
            <p:nvPr/>
          </p:nvGrpSpPr>
          <p:grpSpPr>
            <a:xfrm>
              <a:off x="3420306" y="759582"/>
              <a:ext cx="656461" cy="4132337"/>
              <a:chOff x="3522182" y="752447"/>
              <a:chExt cx="656468" cy="4132036"/>
            </a:xfrm>
          </p:grpSpPr>
          <p:grpSp>
            <p:nvGrpSpPr>
              <p:cNvPr id="297" name="Google Shape;926;p277"/>
              <p:cNvGrpSpPr/>
              <p:nvPr/>
            </p:nvGrpSpPr>
            <p:grpSpPr>
              <a:xfrm>
                <a:off x="3522182" y="752447"/>
                <a:ext cx="656468" cy="419144"/>
                <a:chOff x="3522182" y="782927"/>
                <a:chExt cx="656468" cy="419144"/>
              </a:xfrm>
            </p:grpSpPr>
            <p:sp>
              <p:nvSpPr>
                <p:cNvPr id="1049111" name="Google Shape;912;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2" name="Google Shape;927;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298" name="Google Shape;928;p277"/>
              <p:cNvGrpSpPr/>
              <p:nvPr/>
            </p:nvGrpSpPr>
            <p:grpSpPr>
              <a:xfrm>
                <a:off x="3522182" y="1371527"/>
                <a:ext cx="656467" cy="419144"/>
                <a:chOff x="3522182" y="1395657"/>
                <a:chExt cx="656467" cy="419144"/>
              </a:xfrm>
            </p:grpSpPr>
            <p:sp>
              <p:nvSpPr>
                <p:cNvPr id="1049113" name="Google Shape;914;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4" name="Google Shape;929;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299" name="Google Shape;930;p277"/>
              <p:cNvGrpSpPr/>
              <p:nvPr/>
            </p:nvGrpSpPr>
            <p:grpSpPr>
              <a:xfrm>
                <a:off x="3522182" y="3228607"/>
                <a:ext cx="656467" cy="417878"/>
                <a:chOff x="3522182" y="3233686"/>
                <a:chExt cx="656467" cy="417878"/>
              </a:xfrm>
            </p:grpSpPr>
            <p:sp>
              <p:nvSpPr>
                <p:cNvPr id="1049115" name="Google Shape;922;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6" name="Google Shape;931;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300" name="Google Shape;932;p277"/>
              <p:cNvGrpSpPr/>
              <p:nvPr/>
            </p:nvGrpSpPr>
            <p:grpSpPr>
              <a:xfrm>
                <a:off x="3522182" y="3846259"/>
                <a:ext cx="656467" cy="419144"/>
                <a:chOff x="3522182" y="3844987"/>
                <a:chExt cx="656467" cy="419144"/>
              </a:xfrm>
            </p:grpSpPr>
            <p:sp>
              <p:nvSpPr>
                <p:cNvPr id="1049117" name="Google Shape;920;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18" name="Google Shape;933;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301" name="Google Shape;934;p277"/>
              <p:cNvGrpSpPr/>
              <p:nvPr/>
            </p:nvGrpSpPr>
            <p:grpSpPr>
              <a:xfrm>
                <a:off x="3522182" y="1990447"/>
                <a:ext cx="656467" cy="417878"/>
                <a:chOff x="3522182" y="2008227"/>
                <a:chExt cx="656467" cy="417878"/>
              </a:xfrm>
            </p:grpSpPr>
            <p:sp>
              <p:nvSpPr>
                <p:cNvPr id="1049119" name="Google Shape;916;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20" name="Google Shape;935;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302" name="Google Shape;936;p277"/>
              <p:cNvGrpSpPr/>
              <p:nvPr/>
            </p:nvGrpSpPr>
            <p:grpSpPr>
              <a:xfrm>
                <a:off x="3522182" y="2609527"/>
                <a:ext cx="656467" cy="417878"/>
                <a:chOff x="3522182" y="2620957"/>
                <a:chExt cx="656467" cy="417878"/>
              </a:xfrm>
            </p:grpSpPr>
            <p:sp>
              <p:nvSpPr>
                <p:cNvPr id="1049121" name="Google Shape;924;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22" name="Google Shape;937;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303" name="Google Shape;938;p277"/>
              <p:cNvGrpSpPr/>
              <p:nvPr/>
            </p:nvGrpSpPr>
            <p:grpSpPr>
              <a:xfrm>
                <a:off x="3522182" y="4465339"/>
                <a:ext cx="656467" cy="419144"/>
                <a:chOff x="3522182" y="4457719"/>
                <a:chExt cx="656467" cy="419144"/>
              </a:xfrm>
            </p:grpSpPr>
            <p:sp>
              <p:nvSpPr>
                <p:cNvPr id="1049123" name="Google Shape;918;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24" name="Google Shape;939;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125" name="Google Shape;940;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26" name="Google Shape;941;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27" name="Google Shape;942;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28" name="Google Shape;943;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29" name="Google Shape;944;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0" name="Google Shape;945;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1" name="Google Shape;946;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2" name="Google Shape;947;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220" name="Shape 948"/>
        <p:cNvGrpSpPr/>
        <p:nvPr/>
      </p:nvGrpSpPr>
      <p:grpSpPr>
        <a:xfrm>
          <a:off x="0" y="0"/>
          <a:ext cx="0" cy="0"/>
          <a:chOff x="0" y="0"/>
          <a:chExt cx="0" cy="0"/>
        </a:xfrm>
      </p:grpSpPr>
      <p:sp>
        <p:nvSpPr>
          <p:cNvPr id="1048852" name="Google Shape;949;p278"/>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187" name="Google Shape;950;p27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53" name="Google Shape;951;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54" name="Google Shape;952;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21" name="Google Shape;953;p278"/>
          <p:cNvGrpSpPr/>
          <p:nvPr/>
        </p:nvGrpSpPr>
        <p:grpSpPr>
          <a:xfrm>
            <a:off x="716012" y="759582"/>
            <a:ext cx="3556067" cy="4132337"/>
            <a:chOff x="520700" y="759582"/>
            <a:chExt cx="3556067" cy="4132337"/>
          </a:xfrm>
        </p:grpSpPr>
        <p:cxnSp>
          <p:nvCxnSpPr>
            <p:cNvPr id="3145746" name="Google Shape;954;p278"/>
            <p:cNvCxnSpPr>
              <a:cxnSpLocks/>
              <a:stCxn id="1048855" idx="6"/>
              <a:endCxn id="10488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7" name="Google Shape;957;p278"/>
            <p:cNvCxnSpPr>
              <a:cxnSpLocks/>
              <a:stCxn id="1048855" idx="6"/>
              <a:endCxn id="10488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8" name="Google Shape;959;p278"/>
            <p:cNvCxnSpPr>
              <a:cxnSpLocks/>
              <a:stCxn id="1048855" idx="6"/>
              <a:endCxn id="1048864"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9" name="Google Shape;961;p278"/>
            <p:cNvCxnSpPr>
              <a:cxnSpLocks/>
              <a:stCxn id="1048855" idx="6"/>
              <a:endCxn id="104886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0" name="Google Shape;963;p278"/>
            <p:cNvCxnSpPr>
              <a:cxnSpLocks/>
              <a:stCxn id="1048855" idx="6"/>
              <a:endCxn id="1048862"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1" name="Google Shape;965;p278"/>
            <p:cNvCxnSpPr>
              <a:cxnSpLocks/>
              <a:stCxn id="1048855" idx="6"/>
              <a:endCxn id="1048860"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2" name="Google Shape;967;p278"/>
            <p:cNvCxnSpPr>
              <a:cxnSpLocks/>
              <a:endCxn id="1048866"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55" name="Google Shape;955;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22" name="Google Shape;969;p278"/>
            <p:cNvGrpSpPr/>
            <p:nvPr/>
          </p:nvGrpSpPr>
          <p:grpSpPr>
            <a:xfrm>
              <a:off x="3420306" y="759582"/>
              <a:ext cx="656461" cy="4132337"/>
              <a:chOff x="3522182" y="752447"/>
              <a:chExt cx="656468" cy="4132036"/>
            </a:xfrm>
          </p:grpSpPr>
          <p:grpSp>
            <p:nvGrpSpPr>
              <p:cNvPr id="223" name="Google Shape;970;p278"/>
              <p:cNvGrpSpPr/>
              <p:nvPr/>
            </p:nvGrpSpPr>
            <p:grpSpPr>
              <a:xfrm>
                <a:off x="3522182" y="752447"/>
                <a:ext cx="656468" cy="419144"/>
                <a:chOff x="3522182" y="782927"/>
                <a:chExt cx="656468" cy="419144"/>
              </a:xfrm>
            </p:grpSpPr>
            <p:sp>
              <p:nvSpPr>
                <p:cNvPr id="1048856" name="Google Shape;956;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7" name="Google Shape;971;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224" name="Google Shape;972;p278"/>
              <p:cNvGrpSpPr/>
              <p:nvPr/>
            </p:nvGrpSpPr>
            <p:grpSpPr>
              <a:xfrm>
                <a:off x="3522182" y="1371527"/>
                <a:ext cx="656467" cy="419144"/>
                <a:chOff x="3522182" y="1395657"/>
                <a:chExt cx="656467" cy="419144"/>
              </a:xfrm>
            </p:grpSpPr>
            <p:sp>
              <p:nvSpPr>
                <p:cNvPr id="1048858" name="Google Shape;958;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9" name="Google Shape;973;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225" name="Google Shape;974;p278"/>
              <p:cNvGrpSpPr/>
              <p:nvPr/>
            </p:nvGrpSpPr>
            <p:grpSpPr>
              <a:xfrm>
                <a:off x="3522182" y="3228607"/>
                <a:ext cx="656467" cy="417878"/>
                <a:chOff x="3522182" y="3233686"/>
                <a:chExt cx="656467" cy="417878"/>
              </a:xfrm>
            </p:grpSpPr>
            <p:sp>
              <p:nvSpPr>
                <p:cNvPr id="1048860" name="Google Shape;966;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1" name="Google Shape;975;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226" name="Google Shape;976;p278"/>
              <p:cNvGrpSpPr/>
              <p:nvPr/>
            </p:nvGrpSpPr>
            <p:grpSpPr>
              <a:xfrm>
                <a:off x="3522182" y="3846259"/>
                <a:ext cx="656467" cy="419144"/>
                <a:chOff x="3522182" y="3844987"/>
                <a:chExt cx="656467" cy="419144"/>
              </a:xfrm>
            </p:grpSpPr>
            <p:sp>
              <p:nvSpPr>
                <p:cNvPr id="1048862" name="Google Shape;964;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3" name="Google Shape;977;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227" name="Google Shape;978;p278"/>
              <p:cNvGrpSpPr/>
              <p:nvPr/>
            </p:nvGrpSpPr>
            <p:grpSpPr>
              <a:xfrm>
                <a:off x="3522182" y="1990447"/>
                <a:ext cx="656467" cy="417878"/>
                <a:chOff x="3522182" y="2008227"/>
                <a:chExt cx="656467" cy="417878"/>
              </a:xfrm>
            </p:grpSpPr>
            <p:sp>
              <p:nvSpPr>
                <p:cNvPr id="1048864" name="Google Shape;960;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5" name="Google Shape;979;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228" name="Google Shape;980;p278"/>
              <p:cNvGrpSpPr/>
              <p:nvPr/>
            </p:nvGrpSpPr>
            <p:grpSpPr>
              <a:xfrm>
                <a:off x="3522182" y="2609527"/>
                <a:ext cx="656467" cy="417878"/>
                <a:chOff x="3522182" y="2620957"/>
                <a:chExt cx="656467" cy="417878"/>
              </a:xfrm>
            </p:grpSpPr>
            <p:sp>
              <p:nvSpPr>
                <p:cNvPr id="1048866" name="Google Shape;968;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7" name="Google Shape;981;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229" name="Google Shape;982;p278"/>
              <p:cNvGrpSpPr/>
              <p:nvPr/>
            </p:nvGrpSpPr>
            <p:grpSpPr>
              <a:xfrm>
                <a:off x="3522182" y="4465339"/>
                <a:ext cx="656467" cy="419144"/>
                <a:chOff x="3522182" y="4457719"/>
                <a:chExt cx="656467" cy="419144"/>
              </a:xfrm>
            </p:grpSpPr>
            <p:sp>
              <p:nvSpPr>
                <p:cNvPr id="1048868" name="Google Shape;962;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69" name="Google Shape;983;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8870" name="Google Shape;984;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71" name="Google Shape;985;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72" name="Google Shape;986;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73" name="Google Shape;987;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74" name="Google Shape;988;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75" name="Google Shape;989;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76" name="Google Shape;990;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77" name="Google Shape;991;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408" name="Shape 992"/>
        <p:cNvGrpSpPr/>
        <p:nvPr/>
      </p:nvGrpSpPr>
      <p:grpSpPr>
        <a:xfrm>
          <a:off x="0" y="0"/>
          <a:ext cx="0" cy="0"/>
          <a:chOff x="0" y="0"/>
          <a:chExt cx="0" cy="0"/>
        </a:xfrm>
      </p:grpSpPr>
      <p:pic>
        <p:nvPicPr>
          <p:cNvPr id="2097281" name="Google Shape;993;p27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82" name="Google Shape;994;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83" name="Google Shape;995;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09" name="Google Shape;996;p279"/>
          <p:cNvGrpSpPr/>
          <p:nvPr/>
        </p:nvGrpSpPr>
        <p:grpSpPr>
          <a:xfrm>
            <a:off x="1060707" y="857568"/>
            <a:ext cx="3060700" cy="3921125"/>
            <a:chOff x="520700" y="865188"/>
            <a:chExt cx="3060700" cy="3921125"/>
          </a:xfrm>
        </p:grpSpPr>
        <p:cxnSp>
          <p:nvCxnSpPr>
            <p:cNvPr id="3145818" name="Google Shape;997;p279"/>
            <p:cNvCxnSpPr>
              <a:cxnSpLocks/>
              <a:stCxn id="1049484" idx="6"/>
              <a:endCxn id="104948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9" name="Google Shape;1000;p279"/>
            <p:cNvCxnSpPr>
              <a:cxnSpLocks/>
              <a:stCxn id="1049484" idx="6"/>
              <a:endCxn id="104948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0" name="Google Shape;1002;p279"/>
            <p:cNvCxnSpPr>
              <a:cxnSpLocks/>
              <a:stCxn id="1049484" idx="6"/>
              <a:endCxn id="104948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1" name="Google Shape;1004;p279"/>
            <p:cNvCxnSpPr>
              <a:cxnSpLocks/>
              <a:stCxn id="1049484" idx="6"/>
              <a:endCxn id="104949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2" name="Google Shape;1006;p279"/>
            <p:cNvCxnSpPr>
              <a:cxnSpLocks/>
              <a:stCxn id="1049484" idx="6"/>
              <a:endCxn id="1049488"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3" name="Google Shape;1008;p279"/>
            <p:cNvCxnSpPr>
              <a:cxnSpLocks/>
              <a:stCxn id="1049484" idx="6"/>
              <a:endCxn id="104948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4" name="Google Shape;1010;p279"/>
            <p:cNvCxnSpPr>
              <a:cxnSpLocks/>
              <a:endCxn id="104949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484" name="Google Shape;998;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485" name="Google Shape;999;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86" name="Google Shape;1001;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87" name="Google Shape;1009;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88" name="Google Shape;1007;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89" name="Google Shape;1003;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90" name="Google Shape;1011;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91" name="Google Shape;1005;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492" name="Google Shape;1012;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93" name="Google Shape;1013;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94" name="Google Shape;1014;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95" name="Google Shape;1015;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96" name="Google Shape;1016;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97" name="Google Shape;1017;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98" name="Google Shape;1018;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99" name="Google Shape;1019;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84" name="Shape 1020"/>
        <p:cNvGrpSpPr/>
        <p:nvPr/>
      </p:nvGrpSpPr>
      <p:grpSpPr>
        <a:xfrm>
          <a:off x="0" y="0"/>
          <a:ext cx="0" cy="0"/>
          <a:chOff x="0" y="0"/>
          <a:chExt cx="0" cy="0"/>
        </a:xfrm>
      </p:grpSpPr>
      <p:pic>
        <p:nvPicPr>
          <p:cNvPr id="2097161" name="Google Shape;1021;p28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44" name="Google Shape;1022;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45" name="Google Shape;1023;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85" name="Google Shape;1024;p280"/>
          <p:cNvGrpSpPr/>
          <p:nvPr/>
        </p:nvGrpSpPr>
        <p:grpSpPr>
          <a:xfrm>
            <a:off x="1060707" y="857568"/>
            <a:ext cx="3060700" cy="3921125"/>
            <a:chOff x="520700" y="865188"/>
            <a:chExt cx="3060700" cy="3921125"/>
          </a:xfrm>
        </p:grpSpPr>
        <p:cxnSp>
          <p:nvCxnSpPr>
            <p:cNvPr id="3145729" name="Google Shape;1025;p280"/>
            <p:cNvCxnSpPr>
              <a:cxnSpLocks/>
              <a:stCxn id="1048646" idx="6"/>
              <a:endCxn id="104864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0" name="Google Shape;1028;p280"/>
            <p:cNvCxnSpPr>
              <a:cxnSpLocks/>
              <a:stCxn id="1048646" idx="6"/>
              <a:endCxn id="104864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1" name="Google Shape;1030;p280"/>
            <p:cNvCxnSpPr>
              <a:cxnSpLocks/>
              <a:stCxn id="1048646" idx="6"/>
              <a:endCxn id="104865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2" name="Google Shape;1032;p280"/>
            <p:cNvCxnSpPr>
              <a:cxnSpLocks/>
              <a:stCxn id="1048646" idx="6"/>
              <a:endCxn id="104865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3" name="Google Shape;1034;p280"/>
            <p:cNvCxnSpPr>
              <a:cxnSpLocks/>
              <a:stCxn id="1048646" idx="6"/>
              <a:endCxn id="104865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4" name="Google Shape;1036;p280"/>
            <p:cNvCxnSpPr>
              <a:cxnSpLocks/>
              <a:stCxn id="1048646" idx="6"/>
              <a:endCxn id="104864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5" name="Google Shape;1038;p280"/>
            <p:cNvCxnSpPr>
              <a:cxnSpLocks/>
              <a:endCxn id="1048652"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46" name="Google Shape;1026;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8647" name="Google Shape;1027;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8" name="Google Shape;1029;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9" name="Google Shape;1037;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0" name="Google Shape;1035;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1" name="Google Shape;1031;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2" name="Google Shape;1039;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53" name="Google Shape;1033;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8654" name="Google Shape;1040;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5" name="Google Shape;1041;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6" name="Google Shape;1042;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7" name="Google Shape;1043;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8" name="Google Shape;1044;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9" name="Google Shape;1045;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60" name="Google Shape;1046;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61" name="Google Shape;1047;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89" name="Shape 1048"/>
        <p:cNvGrpSpPr/>
        <p:nvPr/>
      </p:nvGrpSpPr>
      <p:grpSpPr>
        <a:xfrm>
          <a:off x="0" y="0"/>
          <a:ext cx="0" cy="0"/>
          <a:chOff x="0" y="0"/>
          <a:chExt cx="0" cy="0"/>
        </a:xfrm>
      </p:grpSpPr>
      <p:pic>
        <p:nvPicPr>
          <p:cNvPr id="2097261" name="Google Shape;1049;p28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97" name="Google Shape;1050;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98" name="Google Shape;1051;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90" name="Google Shape;1052;p281"/>
          <p:cNvGrpSpPr/>
          <p:nvPr/>
        </p:nvGrpSpPr>
        <p:grpSpPr>
          <a:xfrm>
            <a:off x="1060707" y="857568"/>
            <a:ext cx="3060700" cy="3921125"/>
            <a:chOff x="520700" y="865188"/>
            <a:chExt cx="3060700" cy="3921125"/>
          </a:xfrm>
        </p:grpSpPr>
        <p:cxnSp>
          <p:nvCxnSpPr>
            <p:cNvPr id="3145809" name="Google Shape;1053;p281"/>
            <p:cNvCxnSpPr>
              <a:cxnSpLocks/>
              <a:stCxn id="1049399" idx="6"/>
              <a:endCxn id="1049400"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0" name="Google Shape;1056;p281"/>
            <p:cNvCxnSpPr>
              <a:cxnSpLocks/>
              <a:stCxn id="1049399" idx="6"/>
              <a:endCxn id="10494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1" name="Google Shape;1058;p281"/>
            <p:cNvCxnSpPr>
              <a:cxnSpLocks/>
              <a:stCxn id="1049399" idx="6"/>
              <a:endCxn id="1049404"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2" name="Google Shape;1060;p281"/>
            <p:cNvCxnSpPr>
              <a:cxnSpLocks/>
              <a:stCxn id="1049399" idx="6"/>
              <a:endCxn id="1049406"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3" name="Google Shape;1062;p281"/>
            <p:cNvCxnSpPr>
              <a:cxnSpLocks/>
              <a:stCxn id="1049399" idx="6"/>
              <a:endCxn id="104940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4" name="Google Shape;1064;p281"/>
            <p:cNvCxnSpPr>
              <a:cxnSpLocks/>
              <a:stCxn id="1049399" idx="6"/>
              <a:endCxn id="104940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5" name="Google Shape;1066;p281"/>
            <p:cNvCxnSpPr>
              <a:cxnSpLocks/>
              <a:endCxn id="1049405"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99" name="Google Shape;1054;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400" name="Google Shape;1055;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1" name="Google Shape;1057;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2" name="Google Shape;1065;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3" name="Google Shape;1063;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4" name="Google Shape;1059;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5" name="Google Shape;1067;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06" name="Google Shape;1061;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407" name="Google Shape;1068;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8" name="Google Shape;1069;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9" name="Google Shape;1070;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0" name="Google Shape;1071;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1" name="Google Shape;1072;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2" name="Google Shape;1073;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3" name="Google Shape;1074;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4" name="Google Shape;1075;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349" name="Shape 1076"/>
        <p:cNvGrpSpPr/>
        <p:nvPr/>
      </p:nvGrpSpPr>
      <p:grpSpPr>
        <a:xfrm>
          <a:off x="0" y="0"/>
          <a:ext cx="0" cy="0"/>
          <a:chOff x="0" y="0"/>
          <a:chExt cx="0" cy="0"/>
        </a:xfrm>
      </p:grpSpPr>
      <p:pic>
        <p:nvPicPr>
          <p:cNvPr id="2097239" name="Google Shape;1077;p28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60" name="Google Shape;1078;p28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1" name="Google Shape;1079;p2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50" name="Google Shape;1080;p282"/>
          <p:cNvGrpSpPr/>
          <p:nvPr/>
        </p:nvGrpSpPr>
        <p:grpSpPr>
          <a:xfrm>
            <a:off x="2441263" y="1060409"/>
            <a:ext cx="4259386" cy="3399177"/>
            <a:chOff x="2441263" y="1068029"/>
            <a:chExt cx="4259386" cy="3399177"/>
          </a:xfrm>
        </p:grpSpPr>
        <p:pic>
          <p:nvPicPr>
            <p:cNvPr id="2097240" name="Google Shape;1081;p282" descr="Ico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2625376" y="1068029"/>
              <a:ext cx="3885072" cy="3371043"/>
            </a:xfrm>
            <a:prstGeom prst="rect"/>
            <a:noFill/>
            <a:ln>
              <a:noFill/>
            </a:ln>
          </p:spPr>
        </p:pic>
        <p:grpSp>
          <p:nvGrpSpPr>
            <p:cNvPr id="351" name="Google Shape;1082;p282"/>
            <p:cNvGrpSpPr/>
            <p:nvPr/>
          </p:nvGrpSpPr>
          <p:grpSpPr>
            <a:xfrm>
              <a:off x="2441263" y="1089939"/>
              <a:ext cx="4259386" cy="3377267"/>
              <a:chOff x="2441263" y="1089939"/>
              <a:chExt cx="4259386" cy="3377267"/>
            </a:xfrm>
          </p:grpSpPr>
          <p:sp>
            <p:nvSpPr>
              <p:cNvPr id="1049262" name="Google Shape;1083;p282"/>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3" name="Google Shape;1084;p282"/>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4" name="Google Shape;1085;p282"/>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5" name="Google Shape;1086;p282"/>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6" name="Google Shape;1087;p282"/>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7" name="Google Shape;1088;p282"/>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8" name="Google Shape;1089;p282"/>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9" name="Google Shape;1090;p282"/>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52" name="Google Shape;1091;p282"/>
            <p:cNvGrpSpPr/>
            <p:nvPr/>
          </p:nvGrpSpPr>
          <p:grpSpPr>
            <a:xfrm>
              <a:off x="3551613" y="1402488"/>
              <a:ext cx="2053983" cy="2053983"/>
              <a:chOff x="3766548" y="1602249"/>
              <a:chExt cx="2053983" cy="2053983"/>
            </a:xfrm>
          </p:grpSpPr>
          <p:sp>
            <p:nvSpPr>
              <p:cNvPr id="1049270" name="Google Shape;1092;p282"/>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1" name="Google Shape;1093;p282"/>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72" name="Google Shape;1094;p282"/>
          <p:cNvSpPr txBox="1">
            <a:spLocks noGrp="1"/>
          </p:cNvSpPr>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73" name="Google Shape;1095;p282"/>
          <p:cNvSpPr txBox="1">
            <a:spLocks noGrp="1"/>
          </p:cNvSpPr>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74" name="Google Shape;1096;p282"/>
          <p:cNvSpPr txBox="1">
            <a:spLocks noGrp="1"/>
          </p:cNvSpPr>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75" name="Google Shape;1097;p282"/>
          <p:cNvSpPr txBox="1">
            <a:spLocks noGrp="1"/>
          </p:cNvSpPr>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76" name="Google Shape;1098;p282"/>
          <p:cNvSpPr txBox="1">
            <a:spLocks noGrp="1"/>
          </p:cNvSpPr>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77" name="Google Shape;1099;p282"/>
          <p:cNvSpPr txBox="1">
            <a:spLocks noGrp="1"/>
          </p:cNvSpPr>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78" name="Google Shape;1100;p282"/>
          <p:cNvSpPr txBox="1">
            <a:spLocks noGrp="1"/>
          </p:cNvSpPr>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79" name="Google Shape;1101;p282"/>
          <p:cNvSpPr txBox="1">
            <a:spLocks noGrp="1"/>
          </p:cNvSpPr>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0" name="Google Shape;1102;p282"/>
          <p:cNvSpPr txBox="1">
            <a:spLocks noGrp="1"/>
          </p:cNvSpPr>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231" name="Shape 47"/>
        <p:cNvGrpSpPr/>
        <p:nvPr/>
      </p:nvGrpSpPr>
      <p:grpSpPr>
        <a:xfrm>
          <a:off x="0" y="0"/>
          <a:ext cx="0" cy="0"/>
          <a:chOff x="0" y="0"/>
          <a:chExt cx="0" cy="0"/>
        </a:xfrm>
      </p:grpSpPr>
      <p:pic>
        <p:nvPicPr>
          <p:cNvPr id="2097188" name="Google Shape;48;p220"/>
          <p:cNvPicPr preferRelativeResize="0">
            <a:picLocks/>
          </p:cNvPicPr>
          <p:nvPr/>
        </p:nvPicPr>
        <p:blipFill rotWithShape="1">
          <a:blip xmlns:r="http://schemas.openxmlformats.org/officeDocument/2006/relationships" r:embed="rId1">
            <a:alphaModFix/>
          </a:blip>
          <a:srcRect l="16976" t="14937" r="19508" b="5408"/>
          <a:stretch>
            <a:fillRect/>
          </a:stretch>
        </p:blipFill>
        <p:spPr>
          <a:xfrm>
            <a:off x="6412523" y="0"/>
            <a:ext cx="2731477" cy="5143500"/>
          </a:xfrm>
          <a:prstGeom prst="rect"/>
          <a:noFill/>
          <a:ln>
            <a:noFill/>
          </a:ln>
        </p:spPr>
      </p:pic>
      <p:pic>
        <p:nvPicPr>
          <p:cNvPr id="2097189" name="Google Shape;49;p2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884" name="Google Shape;50;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5" name="Google Shape;51;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6" name="Google Shape;52;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87" name="Google Shape;53;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246" name="Shape 1103"/>
        <p:cNvGrpSpPr/>
        <p:nvPr/>
      </p:nvGrpSpPr>
      <p:grpSpPr>
        <a:xfrm>
          <a:off x="0" y="0"/>
          <a:ext cx="0" cy="0"/>
          <a:chOff x="0" y="0"/>
          <a:chExt cx="0" cy="0"/>
        </a:xfrm>
      </p:grpSpPr>
      <p:pic>
        <p:nvPicPr>
          <p:cNvPr id="2097199" name="Google Shape;1104;p28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37" name="Google Shape;1105;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38" name="Google Shape;1106;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47" name="Google Shape;1107;p283"/>
          <p:cNvGrpSpPr/>
          <p:nvPr/>
        </p:nvGrpSpPr>
        <p:grpSpPr>
          <a:xfrm>
            <a:off x="1941529" y="1105301"/>
            <a:ext cx="5260942" cy="3388546"/>
            <a:chOff x="1941529" y="1120931"/>
            <a:chExt cx="5260942" cy="3388546"/>
          </a:xfrm>
        </p:grpSpPr>
        <p:sp>
          <p:nvSpPr>
            <p:cNvPr id="1048939" name="Google Shape;1108;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sp>
        <p:sp>
          <p:nvSpPr>
            <p:cNvPr id="1048940" name="Google Shape;1109;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1</a:t>
              </a:r>
            </a:p>
          </p:txBody>
        </p:sp>
        <p:sp>
          <p:nvSpPr>
            <p:cNvPr id="1048941" name="Google Shape;1110;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3</a:t>
              </a:r>
            </a:p>
          </p:txBody>
        </p:sp>
        <p:sp>
          <p:nvSpPr>
            <p:cNvPr id="1048942" name="Google Shape;1111;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5</a:t>
              </a:r>
            </a:p>
          </p:txBody>
        </p:sp>
        <p:sp>
          <p:nvSpPr>
            <p:cNvPr id="1048943" name="Google Shape;1112;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7</a:t>
              </a:r>
            </a:p>
          </p:txBody>
        </p:sp>
        <p:sp>
          <p:nvSpPr>
            <p:cNvPr id="1048944" name="Google Shape;1113;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8</a:t>
              </a:r>
            </a:p>
          </p:txBody>
        </p:sp>
        <p:sp>
          <p:nvSpPr>
            <p:cNvPr id="1048945" name="Google Shape;1114;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6</a:t>
              </a:r>
            </a:p>
          </p:txBody>
        </p:sp>
        <p:sp>
          <p:nvSpPr>
            <p:cNvPr id="1048946" name="Google Shape;1115;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4</a:t>
              </a:r>
            </a:p>
          </p:txBody>
        </p:sp>
        <p:sp>
          <p:nvSpPr>
            <p:cNvPr id="1048947" name="Google Shape;1116;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2</a:t>
              </a:r>
            </a:p>
          </p:txBody>
        </p:sp>
      </p:grpSp>
      <p:sp>
        <p:nvSpPr>
          <p:cNvPr id="1048948" name="Google Shape;1117;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49" name="Google Shape;1118;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50" name="Google Shape;1119;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51" name="Google Shape;1120;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52" name="Google Shape;1121;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53" name="Google Shape;1122;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54" name="Google Shape;1123;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55" name="Google Shape;1124;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56" name="Google Shape;1125;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66" name="Shape 1126"/>
        <p:cNvGrpSpPr/>
        <p:nvPr/>
      </p:nvGrpSpPr>
      <p:grpSpPr>
        <a:xfrm>
          <a:off x="0" y="0"/>
          <a:ext cx="0" cy="0"/>
          <a:chOff x="0" y="0"/>
          <a:chExt cx="0" cy="0"/>
        </a:xfrm>
      </p:grpSpPr>
      <p:pic>
        <p:nvPicPr>
          <p:cNvPr id="2097215" name="Google Shape;1127;p28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46" name="Google Shape;1128;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47" name="Google Shape;1129;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67" name="Google Shape;1130;p284"/>
          <p:cNvGrpSpPr/>
          <p:nvPr/>
        </p:nvGrpSpPr>
        <p:grpSpPr>
          <a:xfrm>
            <a:off x="1761518" y="3131028"/>
            <a:ext cx="5620964" cy="646462"/>
            <a:chOff x="881517" y="3131028"/>
            <a:chExt cx="5620964" cy="646462"/>
          </a:xfrm>
        </p:grpSpPr>
        <p:grpSp>
          <p:nvGrpSpPr>
            <p:cNvPr id="268" name="Google Shape;1131;p284"/>
            <p:cNvGrpSpPr/>
            <p:nvPr/>
          </p:nvGrpSpPr>
          <p:grpSpPr>
            <a:xfrm>
              <a:off x="881517" y="3131028"/>
              <a:ext cx="397892" cy="646462"/>
              <a:chOff x="1400864" y="1624076"/>
              <a:chExt cx="560368" cy="910439"/>
            </a:xfrm>
          </p:grpSpPr>
          <p:grpSp>
            <p:nvGrpSpPr>
              <p:cNvPr id="269" name="Google Shape;1132;p284"/>
              <p:cNvGrpSpPr/>
              <p:nvPr/>
            </p:nvGrpSpPr>
            <p:grpSpPr>
              <a:xfrm>
                <a:off x="1400864" y="1624076"/>
                <a:ext cx="560368" cy="825149"/>
                <a:chOff x="1342876" y="1647676"/>
                <a:chExt cx="560368" cy="825149"/>
              </a:xfrm>
            </p:grpSpPr>
            <p:sp>
              <p:nvSpPr>
                <p:cNvPr id="1049048" name="Google Shape;1133;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9" name="Google Shape;113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9" name="Google Shape;113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0" name="Google Shape;1136;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70" name="Google Shape;1137;p284"/>
            <p:cNvGrpSpPr/>
            <p:nvPr/>
          </p:nvGrpSpPr>
          <p:grpSpPr>
            <a:xfrm>
              <a:off x="2622541" y="3131028"/>
              <a:ext cx="397892" cy="646462"/>
              <a:chOff x="1400864" y="1624076"/>
              <a:chExt cx="560368" cy="910439"/>
            </a:xfrm>
          </p:grpSpPr>
          <p:grpSp>
            <p:nvGrpSpPr>
              <p:cNvPr id="271" name="Google Shape;1138;p284"/>
              <p:cNvGrpSpPr/>
              <p:nvPr/>
            </p:nvGrpSpPr>
            <p:grpSpPr>
              <a:xfrm>
                <a:off x="1400864" y="1624076"/>
                <a:ext cx="560368" cy="825149"/>
                <a:chOff x="1342876" y="1647676"/>
                <a:chExt cx="560368" cy="825149"/>
              </a:xfrm>
            </p:grpSpPr>
            <p:sp>
              <p:nvSpPr>
                <p:cNvPr id="1049051" name="Google Shape;113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2" name="Google Shape;114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0" name="Google Shape;114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3" name="Google Shape;114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72" name="Google Shape;1143;p284"/>
            <p:cNvGrpSpPr/>
            <p:nvPr/>
          </p:nvGrpSpPr>
          <p:grpSpPr>
            <a:xfrm>
              <a:off x="4363565" y="3131028"/>
              <a:ext cx="397892" cy="646462"/>
              <a:chOff x="1400864" y="1624076"/>
              <a:chExt cx="560368" cy="910439"/>
            </a:xfrm>
          </p:grpSpPr>
          <p:grpSp>
            <p:nvGrpSpPr>
              <p:cNvPr id="273" name="Google Shape;1144;p284"/>
              <p:cNvGrpSpPr/>
              <p:nvPr/>
            </p:nvGrpSpPr>
            <p:grpSpPr>
              <a:xfrm>
                <a:off x="1400864" y="1624076"/>
                <a:ext cx="560368" cy="825149"/>
                <a:chOff x="1342876" y="1647676"/>
                <a:chExt cx="560368" cy="825149"/>
              </a:xfrm>
            </p:grpSpPr>
            <p:sp>
              <p:nvSpPr>
                <p:cNvPr id="1049054" name="Google Shape;114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5" name="Google Shape;114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1" name="Google Shape;114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6" name="Google Shape;114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74" name="Google Shape;1149;p284"/>
            <p:cNvGrpSpPr/>
            <p:nvPr/>
          </p:nvGrpSpPr>
          <p:grpSpPr>
            <a:xfrm>
              <a:off x="6104589" y="3131028"/>
              <a:ext cx="397892" cy="646462"/>
              <a:chOff x="1400864" y="1624076"/>
              <a:chExt cx="560368" cy="910439"/>
            </a:xfrm>
          </p:grpSpPr>
          <p:grpSp>
            <p:nvGrpSpPr>
              <p:cNvPr id="275" name="Google Shape;1150;p284"/>
              <p:cNvGrpSpPr/>
              <p:nvPr/>
            </p:nvGrpSpPr>
            <p:grpSpPr>
              <a:xfrm>
                <a:off x="1400864" y="1624076"/>
                <a:ext cx="560368" cy="825149"/>
                <a:chOff x="1342876" y="1647676"/>
                <a:chExt cx="560368" cy="825149"/>
              </a:xfrm>
            </p:grpSpPr>
            <p:sp>
              <p:nvSpPr>
                <p:cNvPr id="1049057" name="Google Shape;115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8" name="Google Shape;115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2" name="Google Shape;115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9" name="Google Shape;115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60" name="Google Shape;1155;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1" name="Google Shape;1156;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2" name="Google Shape;1157;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3" name="Google Shape;1158;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276" name="Google Shape;1159;p284"/>
          <p:cNvGrpSpPr/>
          <p:nvPr/>
        </p:nvGrpSpPr>
        <p:grpSpPr>
          <a:xfrm>
            <a:off x="881517" y="1424144"/>
            <a:ext cx="7361989" cy="646462"/>
            <a:chOff x="881517" y="2219381"/>
            <a:chExt cx="7361989" cy="646462"/>
          </a:xfrm>
        </p:grpSpPr>
        <p:grpSp>
          <p:nvGrpSpPr>
            <p:cNvPr id="277" name="Google Shape;1160;p284"/>
            <p:cNvGrpSpPr/>
            <p:nvPr/>
          </p:nvGrpSpPr>
          <p:grpSpPr>
            <a:xfrm>
              <a:off x="881517" y="2219381"/>
              <a:ext cx="397892" cy="646462"/>
              <a:chOff x="1400864" y="1624076"/>
              <a:chExt cx="560368" cy="910439"/>
            </a:xfrm>
          </p:grpSpPr>
          <p:grpSp>
            <p:nvGrpSpPr>
              <p:cNvPr id="278" name="Google Shape;1161;p284"/>
              <p:cNvGrpSpPr/>
              <p:nvPr/>
            </p:nvGrpSpPr>
            <p:grpSpPr>
              <a:xfrm>
                <a:off x="1400864" y="1624076"/>
                <a:ext cx="560368" cy="825149"/>
                <a:chOff x="1342876" y="1647676"/>
                <a:chExt cx="560368" cy="825149"/>
              </a:xfrm>
            </p:grpSpPr>
            <p:sp>
              <p:nvSpPr>
                <p:cNvPr id="1049064" name="Google Shape;1162;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5" name="Google Shape;116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3" name="Google Shape;116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6" name="Google Shape;1165;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79" name="Google Shape;1166;p284"/>
            <p:cNvGrpSpPr/>
            <p:nvPr/>
          </p:nvGrpSpPr>
          <p:grpSpPr>
            <a:xfrm>
              <a:off x="2622541" y="2219381"/>
              <a:ext cx="397892" cy="646462"/>
              <a:chOff x="1400864" y="1624076"/>
              <a:chExt cx="560368" cy="910439"/>
            </a:xfrm>
          </p:grpSpPr>
          <p:grpSp>
            <p:nvGrpSpPr>
              <p:cNvPr id="280" name="Google Shape;1167;p284"/>
              <p:cNvGrpSpPr/>
              <p:nvPr/>
            </p:nvGrpSpPr>
            <p:grpSpPr>
              <a:xfrm>
                <a:off x="1400864" y="1624076"/>
                <a:ext cx="560368" cy="825149"/>
                <a:chOff x="1342876" y="1647676"/>
                <a:chExt cx="560368" cy="825149"/>
              </a:xfrm>
            </p:grpSpPr>
            <p:sp>
              <p:nvSpPr>
                <p:cNvPr id="1049067" name="Google Shape;1168;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8" name="Google Shape;116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4" name="Google Shape;117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9" name="Google Shape;1171;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81" name="Google Shape;1172;p284"/>
            <p:cNvGrpSpPr/>
            <p:nvPr/>
          </p:nvGrpSpPr>
          <p:grpSpPr>
            <a:xfrm>
              <a:off x="4363565" y="2219381"/>
              <a:ext cx="397892" cy="646462"/>
              <a:chOff x="1400864" y="1624076"/>
              <a:chExt cx="560368" cy="910439"/>
            </a:xfrm>
          </p:grpSpPr>
          <p:grpSp>
            <p:nvGrpSpPr>
              <p:cNvPr id="282" name="Google Shape;1173;p284"/>
              <p:cNvGrpSpPr/>
              <p:nvPr/>
            </p:nvGrpSpPr>
            <p:grpSpPr>
              <a:xfrm>
                <a:off x="1400864" y="1624076"/>
                <a:ext cx="560368" cy="825149"/>
                <a:chOff x="1342876" y="1647676"/>
                <a:chExt cx="560368" cy="825149"/>
              </a:xfrm>
            </p:grpSpPr>
            <p:sp>
              <p:nvSpPr>
                <p:cNvPr id="1049070" name="Google Shape;1174;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71" name="Google Shape;1175;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5" name="Google Shape;1176;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72" name="Google Shape;1177;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83" name="Google Shape;1178;p284"/>
            <p:cNvGrpSpPr/>
            <p:nvPr/>
          </p:nvGrpSpPr>
          <p:grpSpPr>
            <a:xfrm>
              <a:off x="6104589" y="2219381"/>
              <a:ext cx="397892" cy="646462"/>
              <a:chOff x="1400864" y="1624076"/>
              <a:chExt cx="560368" cy="910439"/>
            </a:xfrm>
          </p:grpSpPr>
          <p:grpSp>
            <p:nvGrpSpPr>
              <p:cNvPr id="284" name="Google Shape;1179;p284"/>
              <p:cNvGrpSpPr/>
              <p:nvPr/>
            </p:nvGrpSpPr>
            <p:grpSpPr>
              <a:xfrm>
                <a:off x="1400864" y="1624076"/>
                <a:ext cx="560368" cy="825149"/>
                <a:chOff x="1342876" y="1647676"/>
                <a:chExt cx="560368" cy="825149"/>
              </a:xfrm>
            </p:grpSpPr>
            <p:sp>
              <p:nvSpPr>
                <p:cNvPr id="1049073" name="Google Shape;118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74" name="Google Shape;118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6" name="Google Shape;118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75" name="Google Shape;118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85" name="Google Shape;1184;p284"/>
            <p:cNvGrpSpPr/>
            <p:nvPr/>
          </p:nvGrpSpPr>
          <p:grpSpPr>
            <a:xfrm>
              <a:off x="7845614" y="2219381"/>
              <a:ext cx="397892" cy="646462"/>
              <a:chOff x="1400864" y="1624076"/>
              <a:chExt cx="560368" cy="910439"/>
            </a:xfrm>
          </p:grpSpPr>
          <p:grpSp>
            <p:nvGrpSpPr>
              <p:cNvPr id="286" name="Google Shape;1185;p284"/>
              <p:cNvGrpSpPr/>
              <p:nvPr/>
            </p:nvGrpSpPr>
            <p:grpSpPr>
              <a:xfrm>
                <a:off x="1400864" y="1624076"/>
                <a:ext cx="560368" cy="825149"/>
                <a:chOff x="1342876" y="1647676"/>
                <a:chExt cx="560368" cy="825149"/>
              </a:xfrm>
            </p:grpSpPr>
            <p:sp>
              <p:nvSpPr>
                <p:cNvPr id="1049076" name="Google Shape;118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77" name="Google Shape;118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7" name="Google Shape;118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78" name="Google Shape;118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79" name="Google Shape;1190;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80" name="Google Shape;1191;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81" name="Google Shape;1192;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82" name="Google Shape;1193;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83" name="Google Shape;1194;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438" name="Shape 1195"/>
        <p:cNvGrpSpPr/>
        <p:nvPr/>
      </p:nvGrpSpPr>
      <p:grpSpPr>
        <a:xfrm>
          <a:off x="0" y="0"/>
          <a:ext cx="0" cy="0"/>
          <a:chOff x="0" y="0"/>
          <a:chExt cx="0" cy="0"/>
        </a:xfrm>
      </p:grpSpPr>
      <p:pic>
        <p:nvPicPr>
          <p:cNvPr id="2097295" name="Google Shape;1196;p28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85" name="Google Shape;1197;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86" name="Google Shape;1198;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9" name="Google Shape;1199;p285"/>
          <p:cNvGrpSpPr/>
          <p:nvPr/>
        </p:nvGrpSpPr>
        <p:grpSpPr>
          <a:xfrm>
            <a:off x="1761518" y="3131028"/>
            <a:ext cx="5620964" cy="646462"/>
            <a:chOff x="881517" y="3131028"/>
            <a:chExt cx="5620964" cy="646462"/>
          </a:xfrm>
        </p:grpSpPr>
        <p:grpSp>
          <p:nvGrpSpPr>
            <p:cNvPr id="440" name="Google Shape;1200;p285"/>
            <p:cNvGrpSpPr/>
            <p:nvPr/>
          </p:nvGrpSpPr>
          <p:grpSpPr>
            <a:xfrm>
              <a:off x="881517" y="3131028"/>
              <a:ext cx="397892" cy="646462"/>
              <a:chOff x="1400864" y="1624076"/>
              <a:chExt cx="560368" cy="910439"/>
            </a:xfrm>
          </p:grpSpPr>
          <p:grpSp>
            <p:nvGrpSpPr>
              <p:cNvPr id="441" name="Google Shape;1201;p285"/>
              <p:cNvGrpSpPr/>
              <p:nvPr/>
            </p:nvGrpSpPr>
            <p:grpSpPr>
              <a:xfrm>
                <a:off x="1400864" y="1624076"/>
                <a:ext cx="560368" cy="825149"/>
                <a:chOff x="1342876" y="1647676"/>
                <a:chExt cx="560368" cy="825149"/>
              </a:xfrm>
            </p:grpSpPr>
            <p:sp>
              <p:nvSpPr>
                <p:cNvPr id="1049587" name="Google Shape;1202;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8" name="Google Shape;120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120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9" name="Google Shape;1205;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42" name="Google Shape;1206;p285"/>
            <p:cNvGrpSpPr/>
            <p:nvPr/>
          </p:nvGrpSpPr>
          <p:grpSpPr>
            <a:xfrm>
              <a:off x="2622541" y="3131028"/>
              <a:ext cx="397892" cy="646462"/>
              <a:chOff x="1400864" y="1624076"/>
              <a:chExt cx="560368" cy="910439"/>
            </a:xfrm>
          </p:grpSpPr>
          <p:grpSp>
            <p:nvGrpSpPr>
              <p:cNvPr id="443" name="Google Shape;1207;p285"/>
              <p:cNvGrpSpPr/>
              <p:nvPr/>
            </p:nvGrpSpPr>
            <p:grpSpPr>
              <a:xfrm>
                <a:off x="1400864" y="1624076"/>
                <a:ext cx="560368" cy="825149"/>
                <a:chOff x="1342876" y="1647676"/>
                <a:chExt cx="560368" cy="825149"/>
              </a:xfrm>
            </p:grpSpPr>
            <p:sp>
              <p:nvSpPr>
                <p:cNvPr id="1049590" name="Google Shape;120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1" name="Google Shape;120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121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2" name="Google Shape;121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44" name="Google Shape;1212;p285"/>
            <p:cNvGrpSpPr/>
            <p:nvPr/>
          </p:nvGrpSpPr>
          <p:grpSpPr>
            <a:xfrm>
              <a:off x="4363565" y="3131028"/>
              <a:ext cx="397892" cy="646462"/>
              <a:chOff x="1400864" y="1624076"/>
              <a:chExt cx="560368" cy="910439"/>
            </a:xfrm>
          </p:grpSpPr>
          <p:grpSp>
            <p:nvGrpSpPr>
              <p:cNvPr id="445" name="Google Shape;1213;p285"/>
              <p:cNvGrpSpPr/>
              <p:nvPr/>
            </p:nvGrpSpPr>
            <p:grpSpPr>
              <a:xfrm>
                <a:off x="1400864" y="1624076"/>
                <a:ext cx="560368" cy="825149"/>
                <a:chOff x="1342876" y="1647676"/>
                <a:chExt cx="560368" cy="825149"/>
              </a:xfrm>
            </p:grpSpPr>
            <p:sp>
              <p:nvSpPr>
                <p:cNvPr id="1049593" name="Google Shape;121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4" name="Google Shape;121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121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5" name="Google Shape;121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46" name="Google Shape;1218;p285"/>
            <p:cNvGrpSpPr/>
            <p:nvPr/>
          </p:nvGrpSpPr>
          <p:grpSpPr>
            <a:xfrm>
              <a:off x="6104589" y="3131028"/>
              <a:ext cx="397892" cy="646462"/>
              <a:chOff x="1400864" y="1624076"/>
              <a:chExt cx="560368" cy="910439"/>
            </a:xfrm>
          </p:grpSpPr>
          <p:grpSp>
            <p:nvGrpSpPr>
              <p:cNvPr id="447" name="Google Shape;1219;p285"/>
              <p:cNvGrpSpPr/>
              <p:nvPr/>
            </p:nvGrpSpPr>
            <p:grpSpPr>
              <a:xfrm>
                <a:off x="1400864" y="1624076"/>
                <a:ext cx="560368" cy="825149"/>
                <a:chOff x="1342876" y="1647676"/>
                <a:chExt cx="560368" cy="825149"/>
              </a:xfrm>
            </p:grpSpPr>
            <p:sp>
              <p:nvSpPr>
                <p:cNvPr id="1049596" name="Google Shape;122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7" name="Google Shape;122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122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8" name="Google Shape;122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599" name="Google Shape;1224;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0" name="Google Shape;1225;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1" name="Google Shape;1226;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2" name="Google Shape;1227;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448" name="Google Shape;1228;p285"/>
          <p:cNvGrpSpPr/>
          <p:nvPr/>
        </p:nvGrpSpPr>
        <p:grpSpPr>
          <a:xfrm>
            <a:off x="881517" y="1424144"/>
            <a:ext cx="7361989" cy="646462"/>
            <a:chOff x="881517" y="2219381"/>
            <a:chExt cx="7361989" cy="646462"/>
          </a:xfrm>
        </p:grpSpPr>
        <p:grpSp>
          <p:nvGrpSpPr>
            <p:cNvPr id="449" name="Google Shape;1229;p285"/>
            <p:cNvGrpSpPr/>
            <p:nvPr/>
          </p:nvGrpSpPr>
          <p:grpSpPr>
            <a:xfrm>
              <a:off x="881517" y="2219381"/>
              <a:ext cx="397892" cy="646462"/>
              <a:chOff x="1400864" y="1624076"/>
              <a:chExt cx="560368" cy="910439"/>
            </a:xfrm>
          </p:grpSpPr>
          <p:grpSp>
            <p:nvGrpSpPr>
              <p:cNvPr id="450" name="Google Shape;1230;p285"/>
              <p:cNvGrpSpPr/>
              <p:nvPr/>
            </p:nvGrpSpPr>
            <p:grpSpPr>
              <a:xfrm>
                <a:off x="1400864" y="1624076"/>
                <a:ext cx="560368" cy="825149"/>
                <a:chOff x="1342876" y="1647676"/>
                <a:chExt cx="560368" cy="825149"/>
              </a:xfrm>
            </p:grpSpPr>
            <p:sp>
              <p:nvSpPr>
                <p:cNvPr id="1049603" name="Google Shape;1231;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4" name="Google Shape;123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123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5" name="Google Shape;1234;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51" name="Google Shape;1235;p285"/>
            <p:cNvGrpSpPr/>
            <p:nvPr/>
          </p:nvGrpSpPr>
          <p:grpSpPr>
            <a:xfrm>
              <a:off x="2622541" y="2219381"/>
              <a:ext cx="397892" cy="646462"/>
              <a:chOff x="1400864" y="1624076"/>
              <a:chExt cx="560368" cy="910439"/>
            </a:xfrm>
          </p:grpSpPr>
          <p:grpSp>
            <p:nvGrpSpPr>
              <p:cNvPr id="452" name="Google Shape;1236;p285"/>
              <p:cNvGrpSpPr/>
              <p:nvPr/>
            </p:nvGrpSpPr>
            <p:grpSpPr>
              <a:xfrm>
                <a:off x="1400864" y="1624076"/>
                <a:ext cx="560368" cy="825149"/>
                <a:chOff x="1342876" y="1647676"/>
                <a:chExt cx="560368" cy="825149"/>
              </a:xfrm>
            </p:grpSpPr>
            <p:sp>
              <p:nvSpPr>
                <p:cNvPr id="1049606" name="Google Shape;1237;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7" name="Google Shape;123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123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8" name="Google Shape;1240;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53" name="Google Shape;1241;p285"/>
            <p:cNvGrpSpPr/>
            <p:nvPr/>
          </p:nvGrpSpPr>
          <p:grpSpPr>
            <a:xfrm>
              <a:off x="4363565" y="2219381"/>
              <a:ext cx="397892" cy="646462"/>
              <a:chOff x="1400864" y="1624076"/>
              <a:chExt cx="560368" cy="910439"/>
            </a:xfrm>
          </p:grpSpPr>
          <p:grpSp>
            <p:nvGrpSpPr>
              <p:cNvPr id="454" name="Google Shape;1242;p285"/>
              <p:cNvGrpSpPr/>
              <p:nvPr/>
            </p:nvGrpSpPr>
            <p:grpSpPr>
              <a:xfrm>
                <a:off x="1400864" y="1624076"/>
                <a:ext cx="560368" cy="825149"/>
                <a:chOff x="1342876" y="1647676"/>
                <a:chExt cx="560368" cy="825149"/>
              </a:xfrm>
            </p:grpSpPr>
            <p:sp>
              <p:nvSpPr>
                <p:cNvPr id="1049609" name="Google Shape;1243;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10" name="Google Shape;1244;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1245;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11" name="Google Shape;1246;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55" name="Google Shape;1247;p285"/>
            <p:cNvGrpSpPr/>
            <p:nvPr/>
          </p:nvGrpSpPr>
          <p:grpSpPr>
            <a:xfrm>
              <a:off x="6104589" y="2219381"/>
              <a:ext cx="397892" cy="646462"/>
              <a:chOff x="1400864" y="1624076"/>
              <a:chExt cx="560368" cy="910439"/>
            </a:xfrm>
          </p:grpSpPr>
          <p:grpSp>
            <p:nvGrpSpPr>
              <p:cNvPr id="456" name="Google Shape;1248;p285"/>
              <p:cNvGrpSpPr/>
              <p:nvPr/>
            </p:nvGrpSpPr>
            <p:grpSpPr>
              <a:xfrm>
                <a:off x="1400864" y="1624076"/>
                <a:ext cx="560368" cy="825149"/>
                <a:chOff x="1342876" y="1647676"/>
                <a:chExt cx="560368" cy="825149"/>
              </a:xfrm>
            </p:grpSpPr>
            <p:sp>
              <p:nvSpPr>
                <p:cNvPr id="1049612" name="Google Shape;124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13" name="Google Shape;125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125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14" name="Google Shape;125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57" name="Google Shape;1253;p285"/>
            <p:cNvGrpSpPr/>
            <p:nvPr/>
          </p:nvGrpSpPr>
          <p:grpSpPr>
            <a:xfrm>
              <a:off x="7845614" y="2219381"/>
              <a:ext cx="397892" cy="646462"/>
              <a:chOff x="1400864" y="1624076"/>
              <a:chExt cx="560368" cy="910439"/>
            </a:xfrm>
          </p:grpSpPr>
          <p:grpSp>
            <p:nvGrpSpPr>
              <p:cNvPr id="458" name="Google Shape;1254;p285"/>
              <p:cNvGrpSpPr/>
              <p:nvPr/>
            </p:nvGrpSpPr>
            <p:grpSpPr>
              <a:xfrm>
                <a:off x="1400864" y="1624076"/>
                <a:ext cx="560368" cy="825149"/>
                <a:chOff x="1342876" y="1647676"/>
                <a:chExt cx="560368" cy="825149"/>
              </a:xfrm>
            </p:grpSpPr>
            <p:sp>
              <p:nvSpPr>
                <p:cNvPr id="1049615" name="Google Shape;125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16" name="Google Shape;125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125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17" name="Google Shape;125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18" name="Google Shape;1259;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19" name="Google Shape;1260;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20" name="Google Shape;1261;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21" name="Google Shape;1262;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22" name="Google Shape;1263;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310" name="Shape 1264"/>
        <p:cNvGrpSpPr/>
        <p:nvPr/>
      </p:nvGrpSpPr>
      <p:grpSpPr>
        <a:xfrm>
          <a:off x="0" y="0"/>
          <a:ext cx="0" cy="0"/>
          <a:chOff x="0" y="0"/>
          <a:chExt cx="0" cy="0"/>
        </a:xfrm>
      </p:grpSpPr>
      <p:pic>
        <p:nvPicPr>
          <p:cNvPr id="2097227" name="Google Shape;1265;p28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56" name="Google Shape;1266;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57" name="Google Shape;1267;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11" name="Google Shape;1268;p286"/>
          <p:cNvGrpSpPr/>
          <p:nvPr/>
        </p:nvGrpSpPr>
        <p:grpSpPr>
          <a:xfrm>
            <a:off x="1761518" y="3131028"/>
            <a:ext cx="5620964" cy="646462"/>
            <a:chOff x="881517" y="3131028"/>
            <a:chExt cx="5620964" cy="646462"/>
          </a:xfrm>
        </p:grpSpPr>
        <p:grpSp>
          <p:nvGrpSpPr>
            <p:cNvPr id="312" name="Google Shape;1269;p286"/>
            <p:cNvGrpSpPr/>
            <p:nvPr/>
          </p:nvGrpSpPr>
          <p:grpSpPr>
            <a:xfrm>
              <a:off x="881517" y="3131028"/>
              <a:ext cx="397892" cy="646462"/>
              <a:chOff x="1400864" y="1624076"/>
              <a:chExt cx="560368" cy="910439"/>
            </a:xfrm>
          </p:grpSpPr>
          <p:grpSp>
            <p:nvGrpSpPr>
              <p:cNvPr id="313" name="Google Shape;1270;p286"/>
              <p:cNvGrpSpPr/>
              <p:nvPr/>
            </p:nvGrpSpPr>
            <p:grpSpPr>
              <a:xfrm>
                <a:off x="1400864" y="1624076"/>
                <a:ext cx="560368" cy="825149"/>
                <a:chOff x="1342876" y="1647676"/>
                <a:chExt cx="560368" cy="825149"/>
              </a:xfrm>
            </p:grpSpPr>
            <p:sp>
              <p:nvSpPr>
                <p:cNvPr id="1049158" name="Google Shape;1271;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9" name="Google Shape;127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7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0" name="Google Shape;1274;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14" name="Google Shape;1275;p286"/>
            <p:cNvGrpSpPr/>
            <p:nvPr/>
          </p:nvGrpSpPr>
          <p:grpSpPr>
            <a:xfrm>
              <a:off x="2622541" y="3131028"/>
              <a:ext cx="397892" cy="646462"/>
              <a:chOff x="1400864" y="1624076"/>
              <a:chExt cx="560368" cy="910439"/>
            </a:xfrm>
          </p:grpSpPr>
          <p:grpSp>
            <p:nvGrpSpPr>
              <p:cNvPr id="315" name="Google Shape;1276;p286"/>
              <p:cNvGrpSpPr/>
              <p:nvPr/>
            </p:nvGrpSpPr>
            <p:grpSpPr>
              <a:xfrm>
                <a:off x="1400864" y="1624076"/>
                <a:ext cx="560368" cy="825149"/>
                <a:chOff x="1342876" y="1647676"/>
                <a:chExt cx="560368" cy="825149"/>
              </a:xfrm>
            </p:grpSpPr>
            <p:sp>
              <p:nvSpPr>
                <p:cNvPr id="1049161" name="Google Shape;127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2" name="Google Shape;127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7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3" name="Google Shape;128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16" name="Google Shape;1281;p286"/>
            <p:cNvGrpSpPr/>
            <p:nvPr/>
          </p:nvGrpSpPr>
          <p:grpSpPr>
            <a:xfrm>
              <a:off x="4363565" y="3131028"/>
              <a:ext cx="397892" cy="646462"/>
              <a:chOff x="1400864" y="1624076"/>
              <a:chExt cx="560368" cy="910439"/>
            </a:xfrm>
          </p:grpSpPr>
          <p:grpSp>
            <p:nvGrpSpPr>
              <p:cNvPr id="317" name="Google Shape;1282;p286"/>
              <p:cNvGrpSpPr/>
              <p:nvPr/>
            </p:nvGrpSpPr>
            <p:grpSpPr>
              <a:xfrm>
                <a:off x="1400864" y="1624076"/>
                <a:ext cx="560368" cy="825149"/>
                <a:chOff x="1342876" y="1647676"/>
                <a:chExt cx="560368" cy="825149"/>
              </a:xfrm>
            </p:grpSpPr>
            <p:sp>
              <p:nvSpPr>
                <p:cNvPr id="1049164" name="Google Shape;128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5" name="Google Shape;128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8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6" name="Google Shape;128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18" name="Google Shape;1287;p286"/>
            <p:cNvGrpSpPr/>
            <p:nvPr/>
          </p:nvGrpSpPr>
          <p:grpSpPr>
            <a:xfrm>
              <a:off x="6104589" y="3131028"/>
              <a:ext cx="397892" cy="646462"/>
              <a:chOff x="1400864" y="1624076"/>
              <a:chExt cx="560368" cy="910439"/>
            </a:xfrm>
          </p:grpSpPr>
          <p:grpSp>
            <p:nvGrpSpPr>
              <p:cNvPr id="319" name="Google Shape;1288;p286"/>
              <p:cNvGrpSpPr/>
              <p:nvPr/>
            </p:nvGrpSpPr>
            <p:grpSpPr>
              <a:xfrm>
                <a:off x="1400864" y="1624076"/>
                <a:ext cx="560368" cy="825149"/>
                <a:chOff x="1342876" y="1647676"/>
                <a:chExt cx="560368" cy="825149"/>
              </a:xfrm>
            </p:grpSpPr>
            <p:sp>
              <p:nvSpPr>
                <p:cNvPr id="1049167" name="Google Shape;128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8" name="Google Shape;129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29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9" name="Google Shape;129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70" name="Google Shape;1293;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1" name="Google Shape;1294;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2" name="Google Shape;1295;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3" name="Google Shape;1296;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320" name="Google Shape;1297;p286"/>
          <p:cNvGrpSpPr/>
          <p:nvPr/>
        </p:nvGrpSpPr>
        <p:grpSpPr>
          <a:xfrm>
            <a:off x="881517" y="1424144"/>
            <a:ext cx="7361989" cy="646462"/>
            <a:chOff x="881517" y="2219381"/>
            <a:chExt cx="7361989" cy="646462"/>
          </a:xfrm>
        </p:grpSpPr>
        <p:grpSp>
          <p:nvGrpSpPr>
            <p:cNvPr id="321" name="Google Shape;1298;p286"/>
            <p:cNvGrpSpPr/>
            <p:nvPr/>
          </p:nvGrpSpPr>
          <p:grpSpPr>
            <a:xfrm>
              <a:off x="881517" y="2219381"/>
              <a:ext cx="397892" cy="646462"/>
              <a:chOff x="1400864" y="1624076"/>
              <a:chExt cx="560368" cy="910439"/>
            </a:xfrm>
          </p:grpSpPr>
          <p:grpSp>
            <p:nvGrpSpPr>
              <p:cNvPr id="322" name="Google Shape;1299;p286"/>
              <p:cNvGrpSpPr/>
              <p:nvPr/>
            </p:nvGrpSpPr>
            <p:grpSpPr>
              <a:xfrm>
                <a:off x="1400864" y="1624076"/>
                <a:ext cx="560368" cy="825149"/>
                <a:chOff x="1342876" y="1647676"/>
                <a:chExt cx="560368" cy="825149"/>
              </a:xfrm>
            </p:grpSpPr>
            <p:sp>
              <p:nvSpPr>
                <p:cNvPr id="1049174" name="Google Shape;1300;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5" name="Google Shape;130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3" name="Google Shape;130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6" name="Google Shape;1303;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23" name="Google Shape;1304;p286"/>
            <p:cNvGrpSpPr/>
            <p:nvPr/>
          </p:nvGrpSpPr>
          <p:grpSpPr>
            <a:xfrm>
              <a:off x="2622541" y="2219381"/>
              <a:ext cx="397892" cy="646462"/>
              <a:chOff x="1400864" y="1624076"/>
              <a:chExt cx="560368" cy="910439"/>
            </a:xfrm>
          </p:grpSpPr>
          <p:grpSp>
            <p:nvGrpSpPr>
              <p:cNvPr id="324" name="Google Shape;1305;p286"/>
              <p:cNvGrpSpPr/>
              <p:nvPr/>
            </p:nvGrpSpPr>
            <p:grpSpPr>
              <a:xfrm>
                <a:off x="1400864" y="1624076"/>
                <a:ext cx="560368" cy="825149"/>
                <a:chOff x="1342876" y="1647676"/>
                <a:chExt cx="560368" cy="825149"/>
              </a:xfrm>
            </p:grpSpPr>
            <p:sp>
              <p:nvSpPr>
                <p:cNvPr id="1049177" name="Google Shape;1306;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8" name="Google Shape;130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4" name="Google Shape;130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9" name="Google Shape;1309;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25" name="Google Shape;1310;p286"/>
            <p:cNvGrpSpPr/>
            <p:nvPr/>
          </p:nvGrpSpPr>
          <p:grpSpPr>
            <a:xfrm>
              <a:off x="4363565" y="2219381"/>
              <a:ext cx="397892" cy="646462"/>
              <a:chOff x="1400864" y="1624076"/>
              <a:chExt cx="560368" cy="910439"/>
            </a:xfrm>
          </p:grpSpPr>
          <p:grpSp>
            <p:nvGrpSpPr>
              <p:cNvPr id="326" name="Google Shape;1311;p286"/>
              <p:cNvGrpSpPr/>
              <p:nvPr/>
            </p:nvGrpSpPr>
            <p:grpSpPr>
              <a:xfrm>
                <a:off x="1400864" y="1624076"/>
                <a:ext cx="560368" cy="825149"/>
                <a:chOff x="1342876" y="1647676"/>
                <a:chExt cx="560368" cy="825149"/>
              </a:xfrm>
            </p:grpSpPr>
            <p:sp>
              <p:nvSpPr>
                <p:cNvPr id="1049180" name="Google Shape;1312;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1" name="Google Shape;1313;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5" name="Google Shape;1314;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82" name="Google Shape;1315;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27" name="Google Shape;1316;p286"/>
            <p:cNvGrpSpPr/>
            <p:nvPr/>
          </p:nvGrpSpPr>
          <p:grpSpPr>
            <a:xfrm>
              <a:off x="6104589" y="2219381"/>
              <a:ext cx="397892" cy="646462"/>
              <a:chOff x="1400864" y="1624076"/>
              <a:chExt cx="560368" cy="910439"/>
            </a:xfrm>
          </p:grpSpPr>
          <p:grpSp>
            <p:nvGrpSpPr>
              <p:cNvPr id="328" name="Google Shape;1317;p286"/>
              <p:cNvGrpSpPr/>
              <p:nvPr/>
            </p:nvGrpSpPr>
            <p:grpSpPr>
              <a:xfrm>
                <a:off x="1400864" y="1624076"/>
                <a:ext cx="560368" cy="825149"/>
                <a:chOff x="1342876" y="1647676"/>
                <a:chExt cx="560368" cy="825149"/>
              </a:xfrm>
            </p:grpSpPr>
            <p:sp>
              <p:nvSpPr>
                <p:cNvPr id="1049183" name="Google Shape;131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4" name="Google Shape;131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6" name="Google Shape;132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85" name="Google Shape;132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29" name="Google Shape;1322;p286"/>
            <p:cNvGrpSpPr/>
            <p:nvPr/>
          </p:nvGrpSpPr>
          <p:grpSpPr>
            <a:xfrm>
              <a:off x="7845614" y="2219381"/>
              <a:ext cx="397892" cy="646462"/>
              <a:chOff x="1400864" y="1624076"/>
              <a:chExt cx="560368" cy="910439"/>
            </a:xfrm>
          </p:grpSpPr>
          <p:grpSp>
            <p:nvGrpSpPr>
              <p:cNvPr id="330" name="Google Shape;1323;p286"/>
              <p:cNvGrpSpPr/>
              <p:nvPr/>
            </p:nvGrpSpPr>
            <p:grpSpPr>
              <a:xfrm>
                <a:off x="1400864" y="1624076"/>
                <a:ext cx="560368" cy="825149"/>
                <a:chOff x="1342876" y="1647676"/>
                <a:chExt cx="560368" cy="825149"/>
              </a:xfrm>
            </p:grpSpPr>
            <p:sp>
              <p:nvSpPr>
                <p:cNvPr id="1049186" name="Google Shape;132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7" name="Google Shape;132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7" name="Google Shape;132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88" name="Google Shape;132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89" name="Google Shape;1328;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90" name="Google Shape;1329;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91" name="Google Shape;1330;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92" name="Google Shape;1331;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93" name="Google Shape;1332;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485" name="Shape 1333"/>
        <p:cNvGrpSpPr/>
        <p:nvPr/>
      </p:nvGrpSpPr>
      <p:grpSpPr>
        <a:xfrm>
          <a:off x="0" y="0"/>
          <a:ext cx="0" cy="0"/>
          <a:chOff x="0" y="0"/>
          <a:chExt cx="0" cy="0"/>
        </a:xfrm>
      </p:grpSpPr>
      <p:pic>
        <p:nvPicPr>
          <p:cNvPr id="2097303" name="Google Shape;1334;p28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94" name="Google Shape;1335;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95" name="Google Shape;1336;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86" name="Google Shape;1337;p287"/>
          <p:cNvGrpSpPr/>
          <p:nvPr/>
        </p:nvGrpSpPr>
        <p:grpSpPr>
          <a:xfrm>
            <a:off x="881517" y="3131028"/>
            <a:ext cx="7361989" cy="646462"/>
            <a:chOff x="881517" y="2219381"/>
            <a:chExt cx="7361989" cy="646462"/>
          </a:xfrm>
        </p:grpSpPr>
        <p:grpSp>
          <p:nvGrpSpPr>
            <p:cNvPr id="487" name="Google Shape;1338;p287"/>
            <p:cNvGrpSpPr/>
            <p:nvPr/>
          </p:nvGrpSpPr>
          <p:grpSpPr>
            <a:xfrm>
              <a:off x="881517" y="2219381"/>
              <a:ext cx="397892" cy="646462"/>
              <a:chOff x="1400864" y="1624076"/>
              <a:chExt cx="560368" cy="910439"/>
            </a:xfrm>
          </p:grpSpPr>
          <p:grpSp>
            <p:nvGrpSpPr>
              <p:cNvPr id="488" name="Google Shape;1339;p287"/>
              <p:cNvGrpSpPr/>
              <p:nvPr/>
            </p:nvGrpSpPr>
            <p:grpSpPr>
              <a:xfrm>
                <a:off x="1400864" y="1624076"/>
                <a:ext cx="560368" cy="825149"/>
                <a:chOff x="1342876" y="1647676"/>
                <a:chExt cx="560368" cy="825149"/>
              </a:xfrm>
            </p:grpSpPr>
            <p:sp>
              <p:nvSpPr>
                <p:cNvPr id="1049696" name="Google Shape;1340;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7" name="Google Shape;1341;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6" name="Google Shape;1342;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8" name="Google Shape;1343;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9" name="Google Shape;1344;p287"/>
            <p:cNvGrpSpPr/>
            <p:nvPr/>
          </p:nvGrpSpPr>
          <p:grpSpPr>
            <a:xfrm>
              <a:off x="2622541" y="2219381"/>
              <a:ext cx="397892" cy="646462"/>
              <a:chOff x="1400864" y="1624076"/>
              <a:chExt cx="560368" cy="910439"/>
            </a:xfrm>
          </p:grpSpPr>
          <p:grpSp>
            <p:nvGrpSpPr>
              <p:cNvPr id="490" name="Google Shape;1345;p287"/>
              <p:cNvGrpSpPr/>
              <p:nvPr/>
            </p:nvGrpSpPr>
            <p:grpSpPr>
              <a:xfrm>
                <a:off x="1400864" y="1624076"/>
                <a:ext cx="560368" cy="825149"/>
                <a:chOff x="1342876" y="1647676"/>
                <a:chExt cx="560368" cy="825149"/>
              </a:xfrm>
            </p:grpSpPr>
            <p:sp>
              <p:nvSpPr>
                <p:cNvPr id="1049699" name="Google Shape;1346;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0" name="Google Shape;1347;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7" name="Google Shape;1348;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1" name="Google Shape;1349;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91" name="Google Shape;1350;p287"/>
            <p:cNvGrpSpPr/>
            <p:nvPr/>
          </p:nvGrpSpPr>
          <p:grpSpPr>
            <a:xfrm>
              <a:off x="4363565" y="2219381"/>
              <a:ext cx="397892" cy="646462"/>
              <a:chOff x="1400864" y="1624076"/>
              <a:chExt cx="560368" cy="910439"/>
            </a:xfrm>
          </p:grpSpPr>
          <p:grpSp>
            <p:nvGrpSpPr>
              <p:cNvPr id="492" name="Google Shape;1351;p287"/>
              <p:cNvGrpSpPr/>
              <p:nvPr/>
            </p:nvGrpSpPr>
            <p:grpSpPr>
              <a:xfrm>
                <a:off x="1400864" y="1624076"/>
                <a:ext cx="560368" cy="825149"/>
                <a:chOff x="1342876" y="1647676"/>
                <a:chExt cx="560368" cy="825149"/>
              </a:xfrm>
            </p:grpSpPr>
            <p:sp>
              <p:nvSpPr>
                <p:cNvPr id="1049702" name="Google Shape;1352;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3" name="Google Shape;1353;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8" name="Google Shape;1354;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4" name="Google Shape;1355;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93" name="Google Shape;1356;p287"/>
            <p:cNvGrpSpPr/>
            <p:nvPr/>
          </p:nvGrpSpPr>
          <p:grpSpPr>
            <a:xfrm>
              <a:off x="6104589" y="2219381"/>
              <a:ext cx="397892" cy="646462"/>
              <a:chOff x="1400864" y="1624076"/>
              <a:chExt cx="560368" cy="910439"/>
            </a:xfrm>
          </p:grpSpPr>
          <p:grpSp>
            <p:nvGrpSpPr>
              <p:cNvPr id="494" name="Google Shape;1357;p287"/>
              <p:cNvGrpSpPr/>
              <p:nvPr/>
            </p:nvGrpSpPr>
            <p:grpSpPr>
              <a:xfrm>
                <a:off x="1400864" y="1624076"/>
                <a:ext cx="560368" cy="825149"/>
                <a:chOff x="1342876" y="1647676"/>
                <a:chExt cx="560368" cy="825149"/>
              </a:xfrm>
            </p:grpSpPr>
            <p:sp>
              <p:nvSpPr>
                <p:cNvPr id="1049705" name="Google Shape;1358;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6" name="Google Shape;1359;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9" name="Google Shape;1360;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7" name="Google Shape;1361;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95" name="Google Shape;1362;p287"/>
            <p:cNvGrpSpPr/>
            <p:nvPr/>
          </p:nvGrpSpPr>
          <p:grpSpPr>
            <a:xfrm>
              <a:off x="7845614" y="2219381"/>
              <a:ext cx="397892" cy="646462"/>
              <a:chOff x="1400864" y="1624076"/>
              <a:chExt cx="560368" cy="910439"/>
            </a:xfrm>
          </p:grpSpPr>
          <p:grpSp>
            <p:nvGrpSpPr>
              <p:cNvPr id="496" name="Google Shape;1363;p287"/>
              <p:cNvGrpSpPr/>
              <p:nvPr/>
            </p:nvGrpSpPr>
            <p:grpSpPr>
              <a:xfrm>
                <a:off x="1400864" y="1624076"/>
                <a:ext cx="560368" cy="825149"/>
                <a:chOff x="1342876" y="1647676"/>
                <a:chExt cx="560368" cy="825149"/>
              </a:xfrm>
            </p:grpSpPr>
            <p:sp>
              <p:nvSpPr>
                <p:cNvPr id="1049708" name="Google Shape;1364;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9" name="Google Shape;1365;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0" name="Google Shape;1366;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0" name="Google Shape;1367;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711" name="Google Shape;1368;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2" name="Google Shape;1369;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3" name="Google Shape;1370;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4" name="Google Shape;1371;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5" name="Google Shape;1372;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497" name="Google Shape;1373;p287"/>
          <p:cNvGrpSpPr/>
          <p:nvPr/>
        </p:nvGrpSpPr>
        <p:grpSpPr>
          <a:xfrm>
            <a:off x="881517" y="1424144"/>
            <a:ext cx="7361989" cy="646462"/>
            <a:chOff x="881517" y="2219381"/>
            <a:chExt cx="7361989" cy="646462"/>
          </a:xfrm>
        </p:grpSpPr>
        <p:grpSp>
          <p:nvGrpSpPr>
            <p:cNvPr id="498" name="Google Shape;1374;p287"/>
            <p:cNvGrpSpPr/>
            <p:nvPr/>
          </p:nvGrpSpPr>
          <p:grpSpPr>
            <a:xfrm>
              <a:off x="881517" y="2219381"/>
              <a:ext cx="397892" cy="646462"/>
              <a:chOff x="1400864" y="1624076"/>
              <a:chExt cx="560368" cy="910439"/>
            </a:xfrm>
          </p:grpSpPr>
          <p:grpSp>
            <p:nvGrpSpPr>
              <p:cNvPr id="499" name="Google Shape;1375;p287"/>
              <p:cNvGrpSpPr/>
              <p:nvPr/>
            </p:nvGrpSpPr>
            <p:grpSpPr>
              <a:xfrm>
                <a:off x="1400864" y="1624076"/>
                <a:ext cx="560368" cy="825149"/>
                <a:chOff x="1342876" y="1647676"/>
                <a:chExt cx="560368" cy="825149"/>
              </a:xfrm>
            </p:grpSpPr>
            <p:sp>
              <p:nvSpPr>
                <p:cNvPr id="1049716" name="Google Shape;1376;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7" name="Google Shape;1377;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1" name="Google Shape;1378;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8" name="Google Shape;1379;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500" name="Google Shape;1380;p287"/>
            <p:cNvGrpSpPr/>
            <p:nvPr/>
          </p:nvGrpSpPr>
          <p:grpSpPr>
            <a:xfrm>
              <a:off x="2622541" y="2219381"/>
              <a:ext cx="397892" cy="646462"/>
              <a:chOff x="1400864" y="1624076"/>
              <a:chExt cx="560368" cy="910439"/>
            </a:xfrm>
          </p:grpSpPr>
          <p:grpSp>
            <p:nvGrpSpPr>
              <p:cNvPr id="501" name="Google Shape;1381;p287"/>
              <p:cNvGrpSpPr/>
              <p:nvPr/>
            </p:nvGrpSpPr>
            <p:grpSpPr>
              <a:xfrm>
                <a:off x="1400864" y="1624076"/>
                <a:ext cx="560368" cy="825149"/>
                <a:chOff x="1342876" y="1647676"/>
                <a:chExt cx="560368" cy="825149"/>
              </a:xfrm>
            </p:grpSpPr>
            <p:sp>
              <p:nvSpPr>
                <p:cNvPr id="1049719" name="Google Shape;1382;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0" name="Google Shape;1383;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2" name="Google Shape;1384;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1" name="Google Shape;1385;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502" name="Google Shape;1386;p287"/>
            <p:cNvGrpSpPr/>
            <p:nvPr/>
          </p:nvGrpSpPr>
          <p:grpSpPr>
            <a:xfrm>
              <a:off x="4363565" y="2219381"/>
              <a:ext cx="397892" cy="646462"/>
              <a:chOff x="1400864" y="1624076"/>
              <a:chExt cx="560368" cy="910439"/>
            </a:xfrm>
          </p:grpSpPr>
          <p:grpSp>
            <p:nvGrpSpPr>
              <p:cNvPr id="503" name="Google Shape;1387;p287"/>
              <p:cNvGrpSpPr/>
              <p:nvPr/>
            </p:nvGrpSpPr>
            <p:grpSpPr>
              <a:xfrm>
                <a:off x="1400864" y="1624076"/>
                <a:ext cx="560368" cy="825149"/>
                <a:chOff x="1342876" y="1647676"/>
                <a:chExt cx="560368" cy="825149"/>
              </a:xfrm>
            </p:grpSpPr>
            <p:sp>
              <p:nvSpPr>
                <p:cNvPr id="1049722" name="Google Shape;1388;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3" name="Google Shape;1389;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3" name="Google Shape;1390;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4" name="Google Shape;1391;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504" name="Google Shape;1392;p287"/>
            <p:cNvGrpSpPr/>
            <p:nvPr/>
          </p:nvGrpSpPr>
          <p:grpSpPr>
            <a:xfrm>
              <a:off x="6104589" y="2219381"/>
              <a:ext cx="397892" cy="646462"/>
              <a:chOff x="1400864" y="1624076"/>
              <a:chExt cx="560368" cy="910439"/>
            </a:xfrm>
          </p:grpSpPr>
          <p:grpSp>
            <p:nvGrpSpPr>
              <p:cNvPr id="505" name="Google Shape;1393;p287"/>
              <p:cNvGrpSpPr/>
              <p:nvPr/>
            </p:nvGrpSpPr>
            <p:grpSpPr>
              <a:xfrm>
                <a:off x="1400864" y="1624076"/>
                <a:ext cx="560368" cy="825149"/>
                <a:chOff x="1342876" y="1647676"/>
                <a:chExt cx="560368" cy="825149"/>
              </a:xfrm>
            </p:grpSpPr>
            <p:sp>
              <p:nvSpPr>
                <p:cNvPr id="1049725" name="Google Shape;1394;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6" name="Google Shape;1395;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4" name="Google Shape;1396;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7" name="Google Shape;1397;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506" name="Google Shape;1398;p287"/>
            <p:cNvGrpSpPr/>
            <p:nvPr/>
          </p:nvGrpSpPr>
          <p:grpSpPr>
            <a:xfrm>
              <a:off x="7845614" y="2219381"/>
              <a:ext cx="397892" cy="646462"/>
              <a:chOff x="1400864" y="1624076"/>
              <a:chExt cx="560368" cy="910439"/>
            </a:xfrm>
          </p:grpSpPr>
          <p:grpSp>
            <p:nvGrpSpPr>
              <p:cNvPr id="507" name="Google Shape;1399;p287"/>
              <p:cNvGrpSpPr/>
              <p:nvPr/>
            </p:nvGrpSpPr>
            <p:grpSpPr>
              <a:xfrm>
                <a:off x="1400864" y="1624076"/>
                <a:ext cx="560368" cy="825149"/>
                <a:chOff x="1342876" y="1647676"/>
                <a:chExt cx="560368" cy="825149"/>
              </a:xfrm>
            </p:grpSpPr>
            <p:sp>
              <p:nvSpPr>
                <p:cNvPr id="1049728" name="Google Shape;1400;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9" name="Google Shape;1401;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5" name="Google Shape;1402;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30" name="Google Shape;1403;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731" name="Google Shape;1404;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32" name="Google Shape;1405;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33" name="Google Shape;1406;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34" name="Google Shape;1407;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35" name="Google Shape;1408;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90" name="Shape 1409"/>
        <p:cNvGrpSpPr/>
        <p:nvPr/>
      </p:nvGrpSpPr>
      <p:grpSpPr>
        <a:xfrm>
          <a:off x="0" y="0"/>
          <a:ext cx="0" cy="0"/>
          <a:chOff x="0" y="0"/>
          <a:chExt cx="0" cy="0"/>
        </a:xfrm>
      </p:grpSpPr>
      <p:pic>
        <p:nvPicPr>
          <p:cNvPr id="2097167" name="Google Shape;1410;p28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76" name="Google Shape;1411;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7" name="Google Shape;1412;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91" name="Google Shape;1413;p288"/>
          <p:cNvGrpSpPr/>
          <p:nvPr/>
        </p:nvGrpSpPr>
        <p:grpSpPr>
          <a:xfrm>
            <a:off x="2805107" y="1224889"/>
            <a:ext cx="3533786" cy="3185052"/>
            <a:chOff x="2801099" y="1114361"/>
            <a:chExt cx="3533786" cy="3185052"/>
          </a:xfrm>
        </p:grpSpPr>
        <p:grpSp>
          <p:nvGrpSpPr>
            <p:cNvPr id="192" name="Google Shape;1414;p288"/>
            <p:cNvGrpSpPr/>
            <p:nvPr/>
          </p:nvGrpSpPr>
          <p:grpSpPr>
            <a:xfrm>
              <a:off x="2801099" y="1228944"/>
              <a:ext cx="3533786" cy="2955886"/>
              <a:chOff x="2801099" y="1066147"/>
              <a:chExt cx="3533786" cy="2955886"/>
            </a:xfrm>
          </p:grpSpPr>
          <p:grpSp>
            <p:nvGrpSpPr>
              <p:cNvPr id="193" name="Google Shape;1415;p288"/>
              <p:cNvGrpSpPr/>
              <p:nvPr/>
            </p:nvGrpSpPr>
            <p:grpSpPr>
              <a:xfrm>
                <a:off x="6252959" y="1066147"/>
                <a:ext cx="81926" cy="2955886"/>
                <a:chOff x="6252959" y="1066147"/>
                <a:chExt cx="81926" cy="2955886"/>
              </a:xfrm>
            </p:grpSpPr>
            <p:sp>
              <p:nvSpPr>
                <p:cNvPr id="1048678" name="Google Shape;1416;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9" name="Google Shape;1417;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0" name="Google Shape;1418;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1" name="Google Shape;1419;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2" name="Google Shape;1420;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94" name="Google Shape;1421;p288"/>
              <p:cNvGrpSpPr/>
              <p:nvPr/>
            </p:nvGrpSpPr>
            <p:grpSpPr>
              <a:xfrm>
                <a:off x="2801099" y="1066147"/>
                <a:ext cx="81926" cy="2955886"/>
                <a:chOff x="2801099" y="1066147"/>
                <a:chExt cx="81926" cy="2955886"/>
              </a:xfrm>
            </p:grpSpPr>
            <p:sp>
              <p:nvSpPr>
                <p:cNvPr id="1048683" name="Google Shape;1422;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4" name="Google Shape;1423;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5" name="Google Shape;1424;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6" name="Google Shape;1425;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7" name="Google Shape;1426;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grpSp>
          <p:nvGrpSpPr>
            <p:cNvPr id="195" name="Google Shape;1427;p288"/>
            <p:cNvGrpSpPr/>
            <p:nvPr/>
          </p:nvGrpSpPr>
          <p:grpSpPr>
            <a:xfrm>
              <a:off x="2975830" y="1114361"/>
              <a:ext cx="3184323" cy="3185052"/>
              <a:chOff x="2908735" y="1068601"/>
              <a:chExt cx="3326530" cy="3327292"/>
            </a:xfrm>
          </p:grpSpPr>
          <p:sp>
            <p:nvSpPr>
              <p:cNvPr id="1048688" name="Google Shape;1428;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9" name="Google Shape;1429;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0" name="Google Shape;1430;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1" name="Google Shape;1431;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2" name="Google Shape;1432;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3" name="Google Shape;1433;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4" name="Google Shape;1434;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5" name="Google Shape;1435;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6" name="Google Shape;1436;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7" name="Google Shape;1437;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8" name="Google Shape;1438;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9" name="Google Shape;1439;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0" name="Google Shape;1440;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1" name="Google Shape;1441;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2" name="Google Shape;1442;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3" name="Google Shape;1443;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4" name="Google Shape;1444;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5" name="Google Shape;1445;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6" name="Google Shape;1446;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7" name="Google Shape;1447;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8" name="Google Shape;1448;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9" name="Google Shape;1449;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0" name="Google Shape;1450;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1" name="Google Shape;1451;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2" name="Google Shape;1452;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3" name="Google Shape;1453;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4" name="Google Shape;1454;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5" name="Google Shape;1455;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6" name="Google Shape;1456;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7" name="Google Shape;1457;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8" name="Google Shape;1458;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9" name="Google Shape;1459;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grpSp>
      </p:grpSp>
      <p:sp>
        <p:nvSpPr>
          <p:cNvPr id="1048720" name="Google Shape;1460;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1" name="Google Shape;1461;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2" name="Google Shape;1462;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3" name="Google Shape;1463;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4" name="Google Shape;1464;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5" name="Google Shape;1465;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6" name="Google Shape;1466;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7" name="Google Shape;1467;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8" name="Google Shape;1468;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9" name="Google Shape;1469;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368" name="Shape 1470"/>
        <p:cNvGrpSpPr/>
        <p:nvPr/>
      </p:nvGrpSpPr>
      <p:grpSpPr>
        <a:xfrm>
          <a:off x="0" y="0"/>
          <a:ext cx="0" cy="0"/>
          <a:chOff x="0" y="0"/>
          <a:chExt cx="0" cy="0"/>
        </a:xfrm>
      </p:grpSpPr>
      <p:pic>
        <p:nvPicPr>
          <p:cNvPr id="2097244" name="Google Shape;1471;p28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12" name="Google Shape;1472;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13" name="Google Shape;1473;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208" name="Shape 1474"/>
        <p:cNvGrpSpPr/>
        <p:nvPr/>
      </p:nvGrpSpPr>
      <p:grpSpPr>
        <a:xfrm>
          <a:off x="0" y="0"/>
          <a:ext cx="0" cy="0"/>
          <a:chOff x="0" y="0"/>
          <a:chExt cx="0" cy="0"/>
        </a:xfrm>
      </p:grpSpPr>
      <p:sp>
        <p:nvSpPr>
          <p:cNvPr id="1048765" name="Google Shape;1475;p290" descr="Background pattern  Description automatically generated"/>
          <p:cNvSpPr/>
          <p:nvPr/>
        </p:nvSpPr>
        <p:spPr>
          <a:xfrm>
            <a:off x="0" y="0"/>
            <a:ext cx="9144001" cy="5143500"/>
          </a:xfrm>
          <a:prstGeom prst="rect"/>
          <a:solidFill>
            <a:srgbClr val="FFFFFF"/>
          </a:solidFill>
          <a:ln>
            <a:noFill/>
          </a:ln>
        </p:spPr>
      </p:sp>
      <p:pic>
        <p:nvPicPr>
          <p:cNvPr id="2097173" name="Google Shape;1476;p29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09" name="Google Shape;1477;p290"/>
          <p:cNvGrpSpPr/>
          <p:nvPr/>
        </p:nvGrpSpPr>
        <p:grpSpPr>
          <a:xfrm>
            <a:off x="2263140" y="1653932"/>
            <a:ext cx="4747260" cy="830997"/>
            <a:chOff x="2263140" y="1779657"/>
            <a:chExt cx="4747260" cy="830997"/>
          </a:xfrm>
        </p:grpSpPr>
        <p:cxnSp>
          <p:nvCxnSpPr>
            <p:cNvPr id="3145740" name="Google Shape;1478;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8766" name="Google Shape;1479;p290"/>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8767" name="Google Shape;1480;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396" name="Shape 1481"/>
        <p:cNvGrpSpPr/>
        <p:nvPr/>
      </p:nvGrpSpPr>
      <p:grpSpPr>
        <a:xfrm>
          <a:off x="0" y="0"/>
          <a:ext cx="0" cy="0"/>
          <a:chOff x="0" y="0"/>
          <a:chExt cx="0" cy="0"/>
        </a:xfrm>
      </p:grpSpPr>
      <p:sp>
        <p:nvSpPr>
          <p:cNvPr id="1049442" name="Google Shape;1482;p291" descr="Background pattern  Description automatically generated"/>
          <p:cNvSpPr/>
          <p:nvPr/>
        </p:nvSpPr>
        <p:spPr>
          <a:xfrm>
            <a:off x="0" y="0"/>
            <a:ext cx="9144001" cy="5143500"/>
          </a:xfrm>
          <a:prstGeom prst="rect"/>
          <a:solidFill>
            <a:srgbClr val="FFFFFF"/>
          </a:solidFill>
          <a:ln>
            <a:noFill/>
          </a:ln>
        </p:spPr>
      </p:sp>
      <p:pic>
        <p:nvPicPr>
          <p:cNvPr id="2097269" name="Google Shape;1483;p29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97" name="Google Shape;1484;p291"/>
          <p:cNvGrpSpPr/>
          <p:nvPr/>
        </p:nvGrpSpPr>
        <p:grpSpPr>
          <a:xfrm>
            <a:off x="2263140" y="1653932"/>
            <a:ext cx="4747260" cy="830997"/>
            <a:chOff x="2263140" y="1779657"/>
            <a:chExt cx="4747260" cy="830997"/>
          </a:xfrm>
        </p:grpSpPr>
        <p:cxnSp>
          <p:nvCxnSpPr>
            <p:cNvPr id="3145816" name="Google Shape;1485;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9443" name="Google Shape;1486;p291"/>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9444" name="Google Shape;1487;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233" name="Shape 1488"/>
        <p:cNvGrpSpPr/>
        <p:nvPr/>
      </p:nvGrpSpPr>
      <p:grpSpPr>
        <a:xfrm>
          <a:off x="0" y="0"/>
          <a:ext cx="0" cy="0"/>
          <a:chOff x="0" y="0"/>
          <a:chExt cx="0" cy="0"/>
        </a:xfrm>
      </p:grpSpPr>
      <p:sp>
        <p:nvSpPr>
          <p:cNvPr id="1048891" name="Google Shape;1489;p292" descr="Background pattern  Description automatically generated"/>
          <p:cNvSpPr/>
          <p:nvPr/>
        </p:nvSpPr>
        <p:spPr>
          <a:xfrm>
            <a:off x="0" y="0"/>
            <a:ext cx="9144001" cy="5143500"/>
          </a:xfrm>
          <a:prstGeom prst="rect"/>
          <a:solidFill>
            <a:srgbClr val="FFFFFF"/>
          </a:solidFill>
          <a:ln>
            <a:noFill/>
          </a:ln>
        </p:spPr>
      </p:sp>
      <p:pic>
        <p:nvPicPr>
          <p:cNvPr id="2097192" name="Google Shape;1490;p29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34" name="Google Shape;1491;p292"/>
          <p:cNvGrpSpPr/>
          <p:nvPr/>
        </p:nvGrpSpPr>
        <p:grpSpPr>
          <a:xfrm>
            <a:off x="2263140" y="1653932"/>
            <a:ext cx="4747260" cy="830997"/>
            <a:chOff x="2263140" y="1779657"/>
            <a:chExt cx="4747260" cy="830997"/>
          </a:xfrm>
        </p:grpSpPr>
        <p:cxnSp>
          <p:nvCxnSpPr>
            <p:cNvPr id="3145753" name="Google Shape;1492;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8892" name="Google Shape;1493;p292"/>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8893" name="Google Shape;1494;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418" name="Shape 54"/>
        <p:cNvGrpSpPr/>
        <p:nvPr/>
      </p:nvGrpSpPr>
      <p:grpSpPr>
        <a:xfrm>
          <a:off x="0" y="0"/>
          <a:ext cx="0" cy="0"/>
          <a:chOff x="0" y="0"/>
          <a:chExt cx="0" cy="0"/>
        </a:xfrm>
      </p:grpSpPr>
      <p:sp>
        <p:nvSpPr>
          <p:cNvPr id="1049534" name="Google Shape;55;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87" name="Google Shape;56;p22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35" name="Google Shape;57;p221"/>
          <p:cNvSpPr>
            <a:spLocks noGrp="1"/>
          </p:cNvSpPr>
          <p:nvPr>
            <p:ph type="pic" idx="2"/>
          </p:nvPr>
        </p:nvSpPr>
        <p:spPr>
          <a:xfrm>
            <a:off x="4983850" y="776920"/>
            <a:ext cx="4160150" cy="4050508"/>
          </a:xfrm>
          <a:prstGeom prst="rect"/>
          <a:noFill/>
          <a:ln>
            <a:noFill/>
          </a:ln>
        </p:spPr>
      </p:sp>
      <p:sp>
        <p:nvSpPr>
          <p:cNvPr id="1049536" name="Google Shape;58;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37" name="Google Shape;59;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8" name="Google Shape;60;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433" name="Shape 1495"/>
        <p:cNvGrpSpPr/>
        <p:nvPr/>
      </p:nvGrpSpPr>
      <p:grpSpPr>
        <a:xfrm>
          <a:off x="0" y="0"/>
          <a:ext cx="0" cy="0"/>
          <a:chOff x="0" y="0"/>
          <a:chExt cx="0" cy="0"/>
        </a:xfrm>
      </p:grpSpPr>
      <p:sp>
        <p:nvSpPr>
          <p:cNvPr id="1049571" name="Google Shape;1496;p293" descr="Background pattern  Description automatically generated"/>
          <p:cNvSpPr/>
          <p:nvPr/>
        </p:nvSpPr>
        <p:spPr>
          <a:xfrm>
            <a:off x="0" y="0"/>
            <a:ext cx="9144001" cy="5143500"/>
          </a:xfrm>
          <a:prstGeom prst="rect"/>
          <a:solidFill>
            <a:srgbClr val="FFFFFF"/>
          </a:solidFill>
          <a:ln>
            <a:noFill/>
          </a:ln>
        </p:spPr>
      </p:sp>
      <p:pic>
        <p:nvPicPr>
          <p:cNvPr id="2097291" name="Google Shape;1497;p29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34" name="Google Shape;1498;p293"/>
          <p:cNvGrpSpPr/>
          <p:nvPr/>
        </p:nvGrpSpPr>
        <p:grpSpPr>
          <a:xfrm>
            <a:off x="1403060" y="1183590"/>
            <a:ext cx="6337881" cy="1569620"/>
            <a:chOff x="1492092" y="1002130"/>
            <a:chExt cx="6337881" cy="1569620"/>
          </a:xfrm>
        </p:grpSpPr>
        <p:cxnSp>
          <p:nvCxnSpPr>
            <p:cNvPr id="3145831" name="Google Shape;1499;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9572" name="Google Shape;1500;p293"/>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435" name="Google Shape;1501;p293"/>
          <p:cNvGrpSpPr/>
          <p:nvPr/>
        </p:nvGrpSpPr>
        <p:grpSpPr>
          <a:xfrm>
            <a:off x="1492092" y="3662045"/>
            <a:ext cx="6159817" cy="71120"/>
            <a:chOff x="2145983" y="2931954"/>
            <a:chExt cx="6159817" cy="71120"/>
          </a:xfrm>
        </p:grpSpPr>
        <p:sp>
          <p:nvSpPr>
            <p:cNvPr id="1049573"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4"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75" name="Google Shape;1504;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305" name="Shape 1505"/>
        <p:cNvGrpSpPr/>
        <p:nvPr/>
      </p:nvGrpSpPr>
      <p:grpSpPr>
        <a:xfrm>
          <a:off x="0" y="0"/>
          <a:ext cx="0" cy="0"/>
          <a:chOff x="0" y="0"/>
          <a:chExt cx="0" cy="0"/>
        </a:xfrm>
      </p:grpSpPr>
      <p:grpSp>
        <p:nvGrpSpPr>
          <p:cNvPr id="306" name="Google Shape;1506;p294"/>
          <p:cNvGrpSpPr/>
          <p:nvPr/>
        </p:nvGrpSpPr>
        <p:grpSpPr>
          <a:xfrm>
            <a:off x="444" y="0"/>
            <a:ext cx="9143556" cy="5143500"/>
            <a:chOff x="444" y="317809"/>
            <a:chExt cx="9143556" cy="5143500"/>
          </a:xfrm>
        </p:grpSpPr>
        <p:pic>
          <p:nvPicPr>
            <p:cNvPr id="2097223" name="Google Shape;1507;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4" name="Google Shape;1508;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25" name="Google Shape;1509;p29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07" name="Google Shape;1510;p294"/>
          <p:cNvGrpSpPr/>
          <p:nvPr/>
        </p:nvGrpSpPr>
        <p:grpSpPr>
          <a:xfrm>
            <a:off x="904073" y="1547578"/>
            <a:ext cx="7494348" cy="2133815"/>
            <a:chOff x="822793" y="1506938"/>
            <a:chExt cx="7494348" cy="2133815"/>
          </a:xfrm>
        </p:grpSpPr>
        <p:sp>
          <p:nvSpPr>
            <p:cNvPr id="1049137" name="Google Shape;1511;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08" name="Google Shape;1512;p294"/>
            <p:cNvGrpSpPr/>
            <p:nvPr/>
          </p:nvGrpSpPr>
          <p:grpSpPr>
            <a:xfrm>
              <a:off x="822793" y="1506938"/>
              <a:ext cx="7391734" cy="1999241"/>
              <a:chOff x="1565910" y="1469735"/>
              <a:chExt cx="6079542" cy="2048377"/>
            </a:xfrm>
          </p:grpSpPr>
          <p:sp>
            <p:nvSpPr>
              <p:cNvPr id="1049138" name="Google Shape;1513;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39" name="Google Shape;1514;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40" name="Google Shape;1515;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404" name="Shape 1516"/>
        <p:cNvGrpSpPr/>
        <p:nvPr/>
      </p:nvGrpSpPr>
      <p:grpSpPr>
        <a:xfrm>
          <a:off x="0" y="0"/>
          <a:ext cx="0" cy="0"/>
          <a:chOff x="0" y="0"/>
          <a:chExt cx="0" cy="0"/>
        </a:xfrm>
      </p:grpSpPr>
      <p:grpSp>
        <p:nvGrpSpPr>
          <p:cNvPr id="405" name="Google Shape;1517;p295"/>
          <p:cNvGrpSpPr/>
          <p:nvPr/>
        </p:nvGrpSpPr>
        <p:grpSpPr>
          <a:xfrm>
            <a:off x="444" y="0"/>
            <a:ext cx="9143556" cy="5143500"/>
            <a:chOff x="444" y="317809"/>
            <a:chExt cx="9143556" cy="5143500"/>
          </a:xfrm>
        </p:grpSpPr>
        <p:pic>
          <p:nvPicPr>
            <p:cNvPr id="2097278" name="Google Shape;1518;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79" name="Google Shape;1519;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0" name="Google Shape;1520;p29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06" name="Google Shape;1521;p295"/>
          <p:cNvGrpSpPr/>
          <p:nvPr/>
        </p:nvGrpSpPr>
        <p:grpSpPr>
          <a:xfrm>
            <a:off x="904073" y="1547578"/>
            <a:ext cx="7494348" cy="2133815"/>
            <a:chOff x="822793" y="1506938"/>
            <a:chExt cx="7494348" cy="2133815"/>
          </a:xfrm>
        </p:grpSpPr>
        <p:sp>
          <p:nvSpPr>
            <p:cNvPr id="1049478" name="Google Shape;1522;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407" name="Google Shape;1523;p295"/>
            <p:cNvGrpSpPr/>
            <p:nvPr/>
          </p:nvGrpSpPr>
          <p:grpSpPr>
            <a:xfrm>
              <a:off x="822793" y="1506938"/>
              <a:ext cx="7391734" cy="1999241"/>
              <a:chOff x="1565910" y="1469735"/>
              <a:chExt cx="6079542" cy="2048377"/>
            </a:xfrm>
          </p:grpSpPr>
          <p:sp>
            <p:nvSpPr>
              <p:cNvPr id="1049479" name="Google Shape;1524;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480" name="Google Shape;1525;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481" name="Google Shape;1526;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242" name="Shape 1527"/>
        <p:cNvGrpSpPr/>
        <p:nvPr/>
      </p:nvGrpSpPr>
      <p:grpSpPr>
        <a:xfrm>
          <a:off x="0" y="0"/>
          <a:ext cx="0" cy="0"/>
          <a:chOff x="0" y="0"/>
          <a:chExt cx="0" cy="0"/>
        </a:xfrm>
      </p:grpSpPr>
      <p:grpSp>
        <p:nvGrpSpPr>
          <p:cNvPr id="243" name="Google Shape;1528;p296"/>
          <p:cNvGrpSpPr/>
          <p:nvPr/>
        </p:nvGrpSpPr>
        <p:grpSpPr>
          <a:xfrm>
            <a:off x="444" y="0"/>
            <a:ext cx="9143556" cy="5143500"/>
            <a:chOff x="444" y="317809"/>
            <a:chExt cx="9143556" cy="5143500"/>
          </a:xfrm>
        </p:grpSpPr>
        <p:pic>
          <p:nvPicPr>
            <p:cNvPr id="2097196" name="Google Shape;1529;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97" name="Google Shape;1530;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98" name="Google Shape;1531;p29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44" name="Google Shape;1532;p296"/>
          <p:cNvGrpSpPr/>
          <p:nvPr/>
        </p:nvGrpSpPr>
        <p:grpSpPr>
          <a:xfrm>
            <a:off x="904073" y="1547578"/>
            <a:ext cx="7494348" cy="2133815"/>
            <a:chOff x="822793" y="1506938"/>
            <a:chExt cx="7494348" cy="2133815"/>
          </a:xfrm>
        </p:grpSpPr>
        <p:sp>
          <p:nvSpPr>
            <p:cNvPr id="1048933" name="Google Shape;1533;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45" name="Google Shape;1534;p296"/>
            <p:cNvGrpSpPr/>
            <p:nvPr/>
          </p:nvGrpSpPr>
          <p:grpSpPr>
            <a:xfrm>
              <a:off x="822793" y="1506938"/>
              <a:ext cx="7391734" cy="1999241"/>
              <a:chOff x="1565910" y="1469735"/>
              <a:chExt cx="6079542" cy="2048377"/>
            </a:xfrm>
          </p:grpSpPr>
          <p:sp>
            <p:nvSpPr>
              <p:cNvPr id="1048934" name="Google Shape;1535;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35" name="Google Shape;1536;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8936" name="Google Shape;1537;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370" name="Shape 1538"/>
        <p:cNvGrpSpPr/>
        <p:nvPr/>
      </p:nvGrpSpPr>
      <p:grpSpPr>
        <a:xfrm>
          <a:off x="0" y="0"/>
          <a:ext cx="0" cy="0"/>
          <a:chOff x="0" y="0"/>
          <a:chExt cx="0" cy="0"/>
        </a:xfrm>
      </p:grpSpPr>
      <p:grpSp>
        <p:nvGrpSpPr>
          <p:cNvPr id="371" name="Google Shape;1539;p297"/>
          <p:cNvGrpSpPr/>
          <p:nvPr/>
        </p:nvGrpSpPr>
        <p:grpSpPr>
          <a:xfrm>
            <a:off x="444" y="0"/>
            <a:ext cx="9143556" cy="5143500"/>
            <a:chOff x="444" y="317809"/>
            <a:chExt cx="9143556" cy="5143500"/>
          </a:xfrm>
        </p:grpSpPr>
        <p:pic>
          <p:nvPicPr>
            <p:cNvPr id="2097246" name="Google Shape;1540;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47" name="Google Shape;1541;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48" name="Google Shape;1542;p29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33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5" name="Google Shape;1545;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72" name="Google Shape;1546;p297"/>
          <p:cNvGrpSpPr/>
          <p:nvPr/>
        </p:nvGrpSpPr>
        <p:grpSpPr>
          <a:xfrm>
            <a:off x="1985011" y="1602036"/>
            <a:ext cx="502919" cy="45719"/>
            <a:chOff x="1985011" y="1602036"/>
            <a:chExt cx="502919" cy="45719"/>
          </a:xfrm>
        </p:grpSpPr>
        <p:sp>
          <p:nvSpPr>
            <p:cNvPr id="1049336" name="Google Shape;1547;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7" name="Google Shape;1548;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8" name="Google Shape;1549;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9" name="Google Shape;1550;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73" name="Google Shape;1551;p297"/>
          <p:cNvGrpSpPr/>
          <p:nvPr/>
        </p:nvGrpSpPr>
        <p:grpSpPr>
          <a:xfrm>
            <a:off x="6656071" y="3518606"/>
            <a:ext cx="502919" cy="45719"/>
            <a:chOff x="6656071" y="3518606"/>
            <a:chExt cx="502919" cy="45719"/>
          </a:xfrm>
        </p:grpSpPr>
        <p:sp>
          <p:nvSpPr>
            <p:cNvPr id="1049340" name="Google Shape;1552;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41" name="Google Shape;1553;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42" name="Google Shape;1554;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43" name="Google Shape;1555;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344" name="Google Shape;1556;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204" name="Shape 1557"/>
        <p:cNvGrpSpPr/>
        <p:nvPr/>
      </p:nvGrpSpPr>
      <p:grpSpPr>
        <a:xfrm>
          <a:off x="0" y="0"/>
          <a:ext cx="0" cy="0"/>
          <a:chOff x="0" y="0"/>
          <a:chExt cx="0" cy="0"/>
        </a:xfrm>
      </p:grpSpPr>
      <p:grpSp>
        <p:nvGrpSpPr>
          <p:cNvPr id="205" name="Google Shape;1558;p298"/>
          <p:cNvGrpSpPr/>
          <p:nvPr/>
        </p:nvGrpSpPr>
        <p:grpSpPr>
          <a:xfrm>
            <a:off x="444" y="0"/>
            <a:ext cx="9143556" cy="5143500"/>
            <a:chOff x="444" y="317809"/>
            <a:chExt cx="9143556" cy="5143500"/>
          </a:xfrm>
        </p:grpSpPr>
        <p:pic>
          <p:nvPicPr>
            <p:cNvPr id="2097170" name="Google Shape;1559;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1" name="Google Shape;1560;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72" name="Google Shape;1561;p29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753"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4"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5" name="Google Shape;1564;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06" name="Google Shape;1565;p298"/>
          <p:cNvGrpSpPr/>
          <p:nvPr/>
        </p:nvGrpSpPr>
        <p:grpSpPr>
          <a:xfrm>
            <a:off x="1985011" y="1602036"/>
            <a:ext cx="502919" cy="45719"/>
            <a:chOff x="1985011" y="1602036"/>
            <a:chExt cx="502919" cy="45719"/>
          </a:xfrm>
        </p:grpSpPr>
        <p:sp>
          <p:nvSpPr>
            <p:cNvPr id="1048756" name="Google Shape;1566;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7" name="Google Shape;1567;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8" name="Google Shape;1568;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9" name="Google Shape;1569;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07" name="Google Shape;1570;p298"/>
          <p:cNvGrpSpPr/>
          <p:nvPr/>
        </p:nvGrpSpPr>
        <p:grpSpPr>
          <a:xfrm>
            <a:off x="6656071" y="3518606"/>
            <a:ext cx="502919" cy="45719"/>
            <a:chOff x="6656071" y="3518606"/>
            <a:chExt cx="502919" cy="45719"/>
          </a:xfrm>
        </p:grpSpPr>
        <p:sp>
          <p:nvSpPr>
            <p:cNvPr id="1048760" name="Google Shape;1571;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61" name="Google Shape;1572;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62" name="Google Shape;1573;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63" name="Google Shape;1574;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764" name="Google Shape;1575;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332" name="Shape 1576"/>
        <p:cNvGrpSpPr/>
        <p:nvPr/>
      </p:nvGrpSpPr>
      <p:grpSpPr>
        <a:xfrm>
          <a:off x="0" y="0"/>
          <a:ext cx="0" cy="0"/>
          <a:chOff x="0" y="0"/>
          <a:chExt cx="0" cy="0"/>
        </a:xfrm>
      </p:grpSpPr>
      <p:grpSp>
        <p:nvGrpSpPr>
          <p:cNvPr id="333" name="Google Shape;1577;p299"/>
          <p:cNvGrpSpPr/>
          <p:nvPr/>
        </p:nvGrpSpPr>
        <p:grpSpPr>
          <a:xfrm>
            <a:off x="444" y="0"/>
            <a:ext cx="9143556" cy="5143500"/>
            <a:chOff x="444" y="317809"/>
            <a:chExt cx="9143556" cy="5143500"/>
          </a:xfrm>
        </p:grpSpPr>
        <p:pic>
          <p:nvPicPr>
            <p:cNvPr id="2097229" name="Google Shape;1578;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0" name="Google Shape;1579;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1" name="Google Shape;1580;p29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200"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1"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2" name="Google Shape;1583;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34" name="Google Shape;1584;p299"/>
          <p:cNvGrpSpPr/>
          <p:nvPr/>
        </p:nvGrpSpPr>
        <p:grpSpPr>
          <a:xfrm>
            <a:off x="1985011" y="1602036"/>
            <a:ext cx="502919" cy="45719"/>
            <a:chOff x="1985011" y="1602036"/>
            <a:chExt cx="502919" cy="45719"/>
          </a:xfrm>
        </p:grpSpPr>
        <p:sp>
          <p:nvSpPr>
            <p:cNvPr id="1049203" name="Google Shape;1585;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4" name="Google Shape;1586;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5" name="Google Shape;1587;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6" name="Google Shape;1588;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5" name="Google Shape;1589;p299"/>
          <p:cNvGrpSpPr/>
          <p:nvPr/>
        </p:nvGrpSpPr>
        <p:grpSpPr>
          <a:xfrm>
            <a:off x="6656071" y="3518606"/>
            <a:ext cx="502919" cy="45719"/>
            <a:chOff x="6656071" y="3518606"/>
            <a:chExt cx="502919" cy="45719"/>
          </a:xfrm>
        </p:grpSpPr>
        <p:sp>
          <p:nvSpPr>
            <p:cNvPr id="1049207" name="Google Shape;1590;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8" name="Google Shape;1591;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9" name="Google Shape;1592;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10" name="Google Shape;1593;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11" name="Google Shape;1594;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484" name="Shape 1595"/>
        <p:cNvGrpSpPr/>
        <p:nvPr/>
      </p:nvGrpSpPr>
      <p:grpSpPr>
        <a:xfrm>
          <a:off x="0" y="0"/>
          <a:ext cx="0" cy="0"/>
          <a:chOff x="0" y="0"/>
          <a:chExt cx="0" cy="0"/>
        </a:xfrm>
      </p:grpSpPr>
      <p:sp>
        <p:nvSpPr>
          <p:cNvPr id="1049690" name="Google Shape;1596;p300" descr="Background pattern  Description automatically generated"/>
          <p:cNvSpPr/>
          <p:nvPr/>
        </p:nvSpPr>
        <p:spPr>
          <a:xfrm>
            <a:off x="0" y="0"/>
            <a:ext cx="9144001" cy="5143500"/>
          </a:xfrm>
          <a:prstGeom prst="rect"/>
          <a:solidFill>
            <a:srgbClr val="FFFFFF"/>
          </a:solidFill>
          <a:ln>
            <a:noFill/>
          </a:ln>
        </p:spPr>
      </p:sp>
      <p:pic>
        <p:nvPicPr>
          <p:cNvPr id="2097302" name="Google Shape;1597;p30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91" name="Google Shape;1598;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5400" i="0" lang="en-US" strike="noStrike" u="none">
                <a:solidFill>
                  <a:schemeClr val="lt1"/>
                </a:solidFill>
                <a:latin typeface="Public Sans"/>
                <a:ea typeface="Public Sans"/>
                <a:cs typeface="Public Sans"/>
                <a:sym typeface="Public Sans"/>
              </a:rPr>
              <a:t>?</a:t>
            </a:r>
          </a:p>
        </p:txBody>
      </p:sp>
      <p:sp>
        <p:nvSpPr>
          <p:cNvPr id="1049692" name="Google Shape;1599;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3" name="Google Shape;1600;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259" name="Shape 1601"/>
        <p:cNvGrpSpPr/>
        <p:nvPr/>
      </p:nvGrpSpPr>
      <p:grpSpPr>
        <a:xfrm>
          <a:off x="0" y="0"/>
          <a:ext cx="0" cy="0"/>
          <a:chOff x="0" y="0"/>
          <a:chExt cx="0" cy="0"/>
        </a:xfrm>
      </p:grpSpPr>
      <p:sp>
        <p:nvSpPr>
          <p:cNvPr id="1049028" name="Google Shape;1602;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029" name="Google Shape;1603;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12" name="Google Shape;1604;p301"/>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pic>
        <p:nvPicPr>
          <p:cNvPr id="2097213" name="Google Shape;1605;p30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60" name="Google Shape;1606;p301"/>
          <p:cNvGrpSpPr/>
          <p:nvPr/>
        </p:nvGrpSpPr>
        <p:grpSpPr>
          <a:xfrm>
            <a:off x="724005" y="301093"/>
            <a:ext cx="2665754" cy="542340"/>
            <a:chOff x="5567543" y="349969"/>
            <a:chExt cx="2665754" cy="542340"/>
          </a:xfrm>
        </p:grpSpPr>
        <p:sp>
          <p:nvSpPr>
            <p:cNvPr id="1049030" name="Google Shape;1607;p301"/>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p>
          </p:txBody>
        </p:sp>
        <p:cxnSp>
          <p:nvCxnSpPr>
            <p:cNvPr id="3145764" name="Google Shape;1608;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031" name="Google Shape;1609;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419" name="Shape 1610"/>
        <p:cNvGrpSpPr/>
        <p:nvPr/>
      </p:nvGrpSpPr>
      <p:grpSpPr>
        <a:xfrm>
          <a:off x="0" y="0"/>
          <a:ext cx="0" cy="0"/>
          <a:chOff x="0" y="0"/>
          <a:chExt cx="0" cy="0"/>
        </a:xfrm>
      </p:grpSpPr>
      <p:sp>
        <p:nvSpPr>
          <p:cNvPr id="1049539" name="Google Shape;1611;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540" name="Google Shape;1612;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88" name="Google Shape;1613;p302"/>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sp>
        <p:nvSpPr>
          <p:cNvPr id="1049541" name="Google Shape;1614;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42" name="Google Shape;1615;p302" descr="Shape  Description automatically generated with low confidence"/>
          <p:cNvSpPr/>
          <p:nvPr/>
        </p:nvSpPr>
        <p:spPr>
          <a:xfrm>
            <a:off x="0" y="0"/>
            <a:ext cx="9144000" cy="5143500"/>
          </a:xfrm>
          <a:prstGeom prst="rect"/>
          <a:solidFill>
            <a:srgbClr val="FFFFFF"/>
          </a:solidFill>
          <a:ln>
            <a:noFill/>
          </a:ln>
        </p:spPr>
      </p:sp>
      <p:grpSp>
        <p:nvGrpSpPr>
          <p:cNvPr id="420" name="Google Shape;1616;p302"/>
          <p:cNvGrpSpPr/>
          <p:nvPr/>
        </p:nvGrpSpPr>
        <p:grpSpPr>
          <a:xfrm>
            <a:off x="724005" y="301093"/>
            <a:ext cx="2665754" cy="542340"/>
            <a:chOff x="5567543" y="349969"/>
            <a:chExt cx="2665754" cy="542340"/>
          </a:xfrm>
        </p:grpSpPr>
        <p:sp>
          <p:nvSpPr>
            <p:cNvPr id="1049543" name="Google Shape;1617;p302"/>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p>
          </p:txBody>
        </p:sp>
        <p:cxnSp>
          <p:nvCxnSpPr>
            <p:cNvPr id="3145825" name="Google Shape;1618;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544" name="Google Shape;1619;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421" name="Shape 61"/>
        <p:cNvGrpSpPr/>
        <p:nvPr/>
      </p:nvGrpSpPr>
      <p:grpSpPr>
        <a:xfrm>
          <a:off x="0" y="0"/>
          <a:ext cx="0" cy="0"/>
          <a:chOff x="0" y="0"/>
          <a:chExt cx="0" cy="0"/>
        </a:xfrm>
      </p:grpSpPr>
      <p:pic>
        <p:nvPicPr>
          <p:cNvPr id="2097289" name="Google Shape;62;p22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45" name="Google Shape;63;p222"/>
          <p:cNvSpPr>
            <a:spLocks noGrp="1"/>
          </p:cNvSpPr>
          <p:nvPr>
            <p:ph type="pic" idx="2"/>
          </p:nvPr>
        </p:nvSpPr>
        <p:spPr>
          <a:xfrm>
            <a:off x="4983850" y="776920"/>
            <a:ext cx="4160150" cy="4050508"/>
          </a:xfrm>
          <a:prstGeom prst="rect"/>
          <a:noFill/>
          <a:ln>
            <a:noFill/>
          </a:ln>
        </p:spPr>
      </p:sp>
      <p:sp>
        <p:nvSpPr>
          <p:cNvPr id="1049546" name="Google Shape;64;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47" name="Google Shape;65;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48" name="Google Shape;66;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386" name="Shape 1620"/>
        <p:cNvGrpSpPr/>
        <p:nvPr/>
      </p:nvGrpSpPr>
      <p:grpSpPr>
        <a:xfrm>
          <a:off x="0" y="0"/>
          <a:ext cx="0" cy="0"/>
          <a:chOff x="0" y="0"/>
          <a:chExt cx="0" cy="0"/>
        </a:xfrm>
      </p:grpSpPr>
      <p:sp>
        <p:nvSpPr>
          <p:cNvPr id="1049374" name="Google Shape;1621;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375" name="Google Shape;1622;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60" name="Google Shape;1623;p3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08" name="Google Shape;1624;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76" name="Google Shape;1625;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77" name="Google Shape;1626;p303"/>
          <p:cNvSpPr>
            <a:spLocks noGrp="1"/>
          </p:cNvSpPr>
          <p:nvPr>
            <p:ph type="pic" idx="2"/>
          </p:nvPr>
        </p:nvSpPr>
        <p:spPr>
          <a:xfrm>
            <a:off x="-1" y="1166963"/>
            <a:ext cx="4113765" cy="3976533"/>
          </a:xfrm>
          <a:prstGeom prst="rect"/>
          <a:noFill/>
          <a:ln>
            <a:noFill/>
          </a:ln>
        </p:spPr>
      </p:sp>
      <p:sp>
        <p:nvSpPr>
          <p:cNvPr id="1049378" name="Google Shape;1627;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483" name="Shape 1628"/>
        <p:cNvGrpSpPr/>
        <p:nvPr/>
      </p:nvGrpSpPr>
      <p:grpSpPr>
        <a:xfrm>
          <a:off x="0" y="0"/>
          <a:ext cx="0" cy="0"/>
          <a:chOff x="0" y="0"/>
          <a:chExt cx="0" cy="0"/>
        </a:xfrm>
      </p:grpSpPr>
      <p:sp>
        <p:nvSpPr>
          <p:cNvPr id="1049683" name="Google Shape;1629;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684" name="Google Shape;1630;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85" name="Google Shape;1631;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86" name="Google Shape;1632;p304" descr="Shape  Description automatically generated with low confidence"/>
          <p:cNvSpPr/>
          <p:nvPr/>
        </p:nvSpPr>
        <p:spPr>
          <a:xfrm>
            <a:off x="0" y="0"/>
            <a:ext cx="9144000" cy="5143500"/>
          </a:xfrm>
          <a:prstGeom prst="rect"/>
          <a:solidFill>
            <a:srgbClr val="FFFFFF"/>
          </a:solidFill>
          <a:ln>
            <a:noFill/>
          </a:ln>
        </p:spPr>
      </p:sp>
      <p:sp>
        <p:nvSpPr>
          <p:cNvPr id="1049687" name="Google Shape;1633;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88" name="Google Shape;1634;p304"/>
          <p:cNvSpPr>
            <a:spLocks noGrp="1"/>
          </p:cNvSpPr>
          <p:nvPr>
            <p:ph type="pic" idx="2"/>
          </p:nvPr>
        </p:nvSpPr>
        <p:spPr>
          <a:xfrm>
            <a:off x="-1" y="1166963"/>
            <a:ext cx="4113765" cy="3976533"/>
          </a:xfrm>
          <a:prstGeom prst="rect"/>
          <a:noFill/>
          <a:ln>
            <a:noFill/>
          </a:ln>
        </p:spPr>
      </p:sp>
      <p:cxnSp>
        <p:nvCxnSpPr>
          <p:cNvPr id="3145855" name="Google Shape;1635;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689" name="Google Shape;1636;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366" name="Shape 1637"/>
        <p:cNvGrpSpPr/>
        <p:nvPr/>
      </p:nvGrpSpPr>
      <p:grpSpPr>
        <a:xfrm>
          <a:off x="0" y="0"/>
          <a:ext cx="0" cy="0"/>
          <a:chOff x="0" y="0"/>
          <a:chExt cx="0" cy="0"/>
        </a:xfrm>
      </p:grpSpPr>
      <p:sp>
        <p:nvSpPr>
          <p:cNvPr id="1049303" name="Google Shape;1638;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304" name="Google Shape;1639;p305" descr="Shape  Description automatically generated with low confidence"/>
          <p:cNvSpPr/>
          <p:nvPr/>
        </p:nvSpPr>
        <p:spPr>
          <a:xfrm>
            <a:off x="0" y="0"/>
            <a:ext cx="9144000" cy="5143500"/>
          </a:xfrm>
          <a:prstGeom prst="rect"/>
          <a:solidFill>
            <a:srgbClr val="FFFFFF"/>
          </a:solidFill>
          <a:ln>
            <a:noFill/>
          </a:ln>
        </p:spPr>
      </p:sp>
      <p:sp>
        <p:nvSpPr>
          <p:cNvPr id="1049305" name="Google Shape;1640;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06" name="Google Shape;1641;p305"/>
          <p:cNvSpPr>
            <a:spLocks noGrp="1"/>
          </p:cNvSpPr>
          <p:nvPr>
            <p:ph type="pic" idx="2"/>
          </p:nvPr>
        </p:nvSpPr>
        <p:spPr>
          <a:xfrm>
            <a:off x="-1" y="1166963"/>
            <a:ext cx="4113765" cy="3976533"/>
          </a:xfrm>
          <a:prstGeom prst="rect"/>
          <a:noFill/>
          <a:ln>
            <a:noFill/>
          </a:ln>
        </p:spPr>
      </p:sp>
      <p:cxnSp>
        <p:nvCxnSpPr>
          <p:cNvPr id="3145804" name="Google Shape;1642;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307" name="Google Shape;1643;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200" name="Shape 1644"/>
        <p:cNvGrpSpPr/>
        <p:nvPr/>
      </p:nvGrpSpPr>
      <p:grpSpPr>
        <a:xfrm>
          <a:off x="0" y="0"/>
          <a:ext cx="0" cy="0"/>
          <a:chOff x="0" y="0"/>
          <a:chExt cx="0" cy="0"/>
        </a:xfrm>
      </p:grpSpPr>
      <p:sp>
        <p:nvSpPr>
          <p:cNvPr id="1048735" name="Google Shape;1645;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36" name="Google Shape;1646;p306" descr="Shape  Description automatically generated with low confidence"/>
          <p:cNvSpPr/>
          <p:nvPr/>
        </p:nvSpPr>
        <p:spPr>
          <a:xfrm>
            <a:off x="0" y="0"/>
            <a:ext cx="9144000" cy="5143500"/>
          </a:xfrm>
          <a:prstGeom prst="rect"/>
          <a:solidFill>
            <a:srgbClr val="FFFFFF"/>
          </a:solidFill>
          <a:ln>
            <a:noFill/>
          </a:ln>
        </p:spPr>
      </p:sp>
      <p:sp>
        <p:nvSpPr>
          <p:cNvPr id="1048737" name="Google Shape;1647;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38" name="Google Shape;1648;p306"/>
          <p:cNvSpPr>
            <a:spLocks noGrp="1"/>
          </p:cNvSpPr>
          <p:nvPr>
            <p:ph type="pic" idx="2"/>
          </p:nvPr>
        </p:nvSpPr>
        <p:spPr>
          <a:xfrm>
            <a:off x="-1" y="1166963"/>
            <a:ext cx="4113765" cy="3976533"/>
          </a:xfrm>
          <a:prstGeom prst="rect"/>
          <a:noFill/>
          <a:ln>
            <a:noFill/>
          </a:ln>
        </p:spPr>
      </p:sp>
      <p:cxnSp>
        <p:nvCxnSpPr>
          <p:cNvPr id="3145739" name="Google Shape;1649;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8739" name="Google Shape;1650;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391" name="Shape 1651"/>
        <p:cNvGrpSpPr/>
        <p:nvPr/>
      </p:nvGrpSpPr>
      <p:grpSpPr>
        <a:xfrm>
          <a:off x="0" y="0"/>
          <a:ext cx="0" cy="0"/>
          <a:chOff x="0" y="0"/>
          <a:chExt cx="0" cy="0"/>
        </a:xfrm>
      </p:grpSpPr>
      <p:pic>
        <p:nvPicPr>
          <p:cNvPr id="2097262" name="Google Shape;1652;p30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15" name="Google Shape;1653;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416" name="Google Shape;1654;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7" name="Google Shape;1655;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pic>
        <p:nvPicPr>
          <p:cNvPr id="2097263" name="Google Shape;1656;p307"/>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232" name="Shape 1657"/>
        <p:cNvGrpSpPr/>
        <p:nvPr/>
      </p:nvGrpSpPr>
      <p:grpSpPr>
        <a:xfrm>
          <a:off x="0" y="0"/>
          <a:ext cx="0" cy="0"/>
          <a:chOff x="0" y="0"/>
          <a:chExt cx="0" cy="0"/>
        </a:xfrm>
      </p:grpSpPr>
      <p:pic>
        <p:nvPicPr>
          <p:cNvPr id="2097190" name="Google Shape;1658;p30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88" name="Google Shape;1659;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8889" name="Google Shape;1660;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90" name="Google Shape;1661;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pic>
        <p:nvPicPr>
          <p:cNvPr id="2097191" name="Google Shape;1662;p308"/>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417" name="Shape 1663"/>
        <p:cNvGrpSpPr/>
        <p:nvPr/>
      </p:nvGrpSpPr>
      <p:grpSpPr>
        <a:xfrm>
          <a:off x="0" y="0"/>
          <a:ext cx="0" cy="0"/>
          <a:chOff x="0" y="0"/>
          <a:chExt cx="0" cy="0"/>
        </a:xfrm>
      </p:grpSpPr>
      <p:sp>
        <p:nvSpPr>
          <p:cNvPr id="1049529" name="Google Shape;1664;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86" name="Google Shape;1665;p30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30"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31" name="Google Shape;1667;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32" name="Google Shape;1668;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3" name="Google Shape;1669;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252" name="Shape 1670"/>
        <p:cNvGrpSpPr/>
        <p:nvPr/>
      </p:nvGrpSpPr>
      <p:grpSpPr>
        <a:xfrm>
          <a:off x="0" y="0"/>
          <a:ext cx="0" cy="0"/>
          <a:chOff x="0" y="0"/>
          <a:chExt cx="0" cy="0"/>
        </a:xfrm>
      </p:grpSpPr>
      <p:pic>
        <p:nvPicPr>
          <p:cNvPr id="2097205" name="Google Shape;1671;p31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06" name="Google Shape;1672;p310"/>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48971" name="Google Shape;1673;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436" name="Shape 1674"/>
        <p:cNvGrpSpPr/>
        <p:nvPr/>
      </p:nvGrpSpPr>
      <p:grpSpPr>
        <a:xfrm>
          <a:off x="0" y="0"/>
          <a:ext cx="0" cy="0"/>
          <a:chOff x="0" y="0"/>
          <a:chExt cx="0" cy="0"/>
        </a:xfrm>
      </p:grpSpPr>
      <p:sp>
        <p:nvSpPr>
          <p:cNvPr id="1049576" name="Google Shape;1675;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pic>
        <p:nvPicPr>
          <p:cNvPr id="2097292" name="Google Shape;1676;p31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93" name="Google Shape;1677;p311"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9577" name="Google Shape;1678;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32" name="Google Shape;1679;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33" name="Google Shape;1680;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34" name="Google Shape;1681;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35" name="Google Shape;1682;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36" name="Google Shape;1683;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78" name="Google Shape;1684;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344" name="Shape 1685"/>
        <p:cNvGrpSpPr/>
        <p:nvPr/>
      </p:nvGrpSpPr>
      <p:grpSpPr>
        <a:xfrm>
          <a:off x="0" y="0"/>
          <a:ext cx="0" cy="0"/>
          <a:chOff x="0" y="0"/>
          <a:chExt cx="0" cy="0"/>
        </a:xfrm>
      </p:grpSpPr>
      <p:sp>
        <p:nvSpPr>
          <p:cNvPr id="1049250" name="Google Shape;1686;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7" name="Google Shape;1687;p31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38" name="Google Shape;1688;p312"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9251" name="Google Shape;1689;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1" name="Shape 1834"/>
        <p:cNvGrpSpPr/>
        <p:nvPr/>
      </p:nvGrpSpPr>
      <p:grpSpPr>
        <a:xfrm>
          <a:off x="0" y="0"/>
          <a:ext cx="0" cy="0"/>
          <a:chOff x="0" y="0"/>
          <a:chExt cx="0" cy="0"/>
        </a:xfrm>
      </p:grpSpPr>
      <p:sp>
        <p:nvSpPr>
          <p:cNvPr id="1048577" name="Google Shape;1835;p209"/>
          <p:cNvSpPr txBox="1">
            <a:spLocks noGrp="1"/>
          </p:cNvSpPr>
          <p:nvPr>
            <p:ph type="body" idx="1"/>
          </p:nvPr>
        </p:nvSpPr>
        <p:spPr>
          <a:xfrm>
            <a:off x="282225" y="2403350"/>
            <a:ext cx="3806100" cy="4407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dirty="0" lang="en-US"/>
              <a:t>SOCIAL MEDIA WEBAPP</a:t>
            </a:r>
            <a:endParaRPr dirty="0"/>
          </a:p>
          <a:p>
            <a:pPr algn="l" indent="0" lvl="0" marL="0" rtl="0">
              <a:lnSpc>
                <a:spcPct val="100000"/>
              </a:lnSpc>
              <a:spcBef>
                <a:spcPts val="0"/>
              </a:spcBef>
              <a:spcAft>
                <a:spcPts val="0"/>
              </a:spcAft>
              <a:buNone/>
            </a:pPr>
            <a:r>
              <a:rPr dirty="0" lang="en-US"/>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4" name="Shape 1887"/>
        <p:cNvGrpSpPr/>
        <p:nvPr/>
      </p:nvGrpSpPr>
      <p:grpSpPr>
        <a:xfrm>
          <a:off x="0" y="0"/>
          <a:ext cx="0" cy="0"/>
          <a:chOff x="0" y="0"/>
          <a:chExt cx="0" cy="0"/>
        </a:xfrm>
      </p:grpSpPr>
      <p:sp>
        <p:nvSpPr>
          <p:cNvPr id="1048617" name="Google Shape;1888;g21411af2df5_1_47"/>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0000"/>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18" name="Google Shape;1889;g21411af2df5_1_47"/>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None/>
            </a:pPr>
            <a:r>
              <a:rPr dirty="0" sz="1300" lang="en-US"/>
              <a:t>Scheduling and Estimates:</a:t>
            </a:r>
            <a:endParaRPr dirty="0" sz="1300"/>
          </a:p>
          <a:p>
            <a:pPr algn="l" indent="0" lvl="0" marL="0" rtl="0">
              <a:lnSpc>
                <a:spcPct val="115000"/>
              </a:lnSpc>
              <a:spcBef>
                <a:spcPts val="1200"/>
              </a:spcBef>
              <a:spcAft>
                <a:spcPts val="0"/>
              </a:spcAft>
              <a:buNone/>
            </a:pPr>
            <a:r>
              <a:rPr dirty="0" sz="1300" lang="en-US"/>
              <a:t>The following is the estimated timeline for the development of the social media web application:</a:t>
            </a:r>
            <a:endParaRPr dirty="0" sz="1300"/>
          </a:p>
          <a:p>
            <a:pPr indent="0">
              <a:lnSpc>
                <a:spcPct val="115000"/>
              </a:lnSpc>
              <a:spcBef>
                <a:spcPts val="1200"/>
              </a:spcBef>
              <a:buNone/>
            </a:pPr>
            <a:r>
              <a:rPr dirty="0" sz="1500" lang="en-US">
                <a:solidFill>
                  <a:schemeClr val="bg1"/>
                </a:solidFill>
                <a:latin typeface="Söhne"/>
              </a:rPr>
              <a:t>1.</a:t>
            </a:r>
            <a:r>
              <a:rPr b="0" dirty="0" sz="1500" i="0" lang="en-US">
                <a:solidFill>
                  <a:schemeClr val="bg1"/>
                </a:solidFill>
                <a:effectLst/>
                <a:latin typeface="Söhne"/>
              </a:rPr>
              <a:t>Requirements gathering and analysis (2 weeks).</a:t>
            </a:r>
          </a:p>
          <a:p>
            <a:pPr algn="l" indent="0" lvl="0" marL="457200" rtl="0">
              <a:lnSpc>
                <a:spcPct val="115000"/>
              </a:lnSpc>
              <a:spcBef>
                <a:spcPts val="1200"/>
              </a:spcBef>
              <a:spcAft>
                <a:spcPts val="0"/>
              </a:spcAft>
              <a:buNone/>
            </a:pPr>
            <a:r>
              <a:rPr dirty="0" sz="1300" lang="en-US"/>
              <a:t>2.</a:t>
            </a:r>
            <a:r>
              <a:rPr b="0" dirty="0" sz="1600" i="0" lang="en-US">
                <a:solidFill>
                  <a:srgbClr val="D1D5DB"/>
                </a:solidFill>
                <a:effectLst/>
                <a:latin typeface="Söhne"/>
              </a:rPr>
              <a:t> </a:t>
            </a:r>
            <a:r>
              <a:rPr b="0" dirty="0" sz="1500" i="0" lang="en-US">
                <a:solidFill>
                  <a:schemeClr val="bg1"/>
                </a:solidFill>
                <a:effectLst/>
                <a:latin typeface="Söhne"/>
              </a:rPr>
              <a:t>Design and architecture (4 weeks).</a:t>
            </a:r>
            <a:endParaRPr dirty="0" sz="1500">
              <a:solidFill>
                <a:schemeClr val="bg1"/>
              </a:solidFill>
            </a:endParaRPr>
          </a:p>
          <a:p>
            <a:pPr indent="0">
              <a:lnSpc>
                <a:spcPct val="115000"/>
              </a:lnSpc>
              <a:spcBef>
                <a:spcPts val="1200"/>
              </a:spcBef>
              <a:buNone/>
            </a:pPr>
            <a:r>
              <a:rPr dirty="0" sz="1500" lang="en-US">
                <a:solidFill>
                  <a:schemeClr val="bg1"/>
                </a:solidFill>
              </a:rPr>
              <a:t>3.</a:t>
            </a:r>
            <a:r>
              <a:rPr b="0" dirty="0" sz="1500" i="0" lang="en-US">
                <a:solidFill>
                  <a:schemeClr val="bg1"/>
                </a:solidFill>
                <a:effectLst/>
                <a:latin typeface="Söhne"/>
              </a:rPr>
              <a:t> Development (16 weeks).</a:t>
            </a:r>
          </a:p>
          <a:p>
            <a:pPr algn="l" indent="0" lvl="0" marL="457200" rtl="0">
              <a:lnSpc>
                <a:spcPct val="115000"/>
              </a:lnSpc>
              <a:spcBef>
                <a:spcPts val="1200"/>
              </a:spcBef>
              <a:spcAft>
                <a:spcPts val="0"/>
              </a:spcAft>
              <a:buNone/>
            </a:pPr>
            <a:r>
              <a:rPr dirty="0" sz="1500" lang="en-US">
                <a:solidFill>
                  <a:schemeClr val="bg1"/>
                </a:solidFill>
              </a:rPr>
              <a:t>4.</a:t>
            </a:r>
            <a:r>
              <a:rPr b="0" dirty="0" sz="1500" i="0" lang="en-US">
                <a:solidFill>
                  <a:schemeClr val="bg1"/>
                </a:solidFill>
                <a:effectLst/>
                <a:latin typeface="Söhne"/>
              </a:rPr>
              <a:t> Testing (4 weeks).</a:t>
            </a:r>
          </a:p>
          <a:p>
            <a:pPr indent="0">
              <a:lnSpc>
                <a:spcPct val="115000"/>
              </a:lnSpc>
              <a:spcBef>
                <a:spcPts val="1200"/>
              </a:spcBef>
              <a:buNone/>
            </a:pPr>
            <a:r>
              <a:rPr dirty="0" sz="1500" lang="en-US">
                <a:solidFill>
                  <a:schemeClr val="bg1"/>
                </a:solidFill>
                <a:latin typeface="Söhne"/>
              </a:rPr>
              <a:t>5.</a:t>
            </a:r>
            <a:r>
              <a:rPr b="0" dirty="0" sz="1500" i="0" lang="en-US">
                <a:solidFill>
                  <a:schemeClr val="bg1"/>
                </a:solidFill>
                <a:effectLst/>
                <a:latin typeface="Söhne"/>
              </a:rPr>
              <a:t> Deployment and maintenance (2 weeks).</a:t>
            </a:r>
          </a:p>
          <a:p>
            <a:pPr algn="l" indent="0" lvl="0" marL="457200" rtl="0">
              <a:lnSpc>
                <a:spcPct val="115000"/>
              </a:lnSpc>
              <a:spcBef>
                <a:spcPts val="1200"/>
              </a:spcBef>
              <a:spcAft>
                <a:spcPts val="0"/>
              </a:spcAft>
              <a:buNone/>
            </a:pPr>
            <a:endParaRPr dirty="0" sz="1300"/>
          </a:p>
          <a:p>
            <a:pPr algn="l" indent="0" lvl="0" marL="0" rtl="0">
              <a:lnSpc>
                <a:spcPct val="115000"/>
              </a:lnSpc>
              <a:spcBef>
                <a:spcPts val="1200"/>
              </a:spcBef>
              <a:spcAft>
                <a:spcPts val="0"/>
              </a:spcAft>
              <a:buNone/>
            </a:pPr>
            <a:endParaRPr dirty="0" sz="1300"/>
          </a:p>
          <a:p>
            <a:pPr algn="l" indent="0" lvl="0" marL="457200" rtl="0">
              <a:lnSpc>
                <a:spcPct val="115000"/>
              </a:lnSpc>
              <a:spcBef>
                <a:spcPts val="1200"/>
              </a:spcBef>
              <a:spcAft>
                <a:spcPts val="0"/>
              </a:spcAft>
              <a:buNone/>
            </a:pPr>
            <a:endParaRPr dirty="0" sz="1300"/>
          </a:p>
          <a:p>
            <a:pPr algn="l" indent="0" lvl="0" marL="457200" rtl="0">
              <a:lnSpc>
                <a:spcPct val="115000"/>
              </a:lnSpc>
              <a:spcBef>
                <a:spcPts val="1200"/>
              </a:spcBef>
              <a:spcAft>
                <a:spcPts val="0"/>
              </a:spcAft>
              <a:buNone/>
            </a:pPr>
            <a:endParaRPr dirty="0" sz="1300"/>
          </a:p>
          <a:p>
            <a:pPr algn="l" indent="0" lvl="0" marL="0" rtl="0">
              <a:lnSpc>
                <a:spcPct val="100000"/>
              </a:lnSpc>
              <a:spcBef>
                <a:spcPts val="1200"/>
              </a:spcBef>
              <a:spcAft>
                <a:spcPts val="0"/>
              </a:spcAft>
              <a:buNone/>
            </a:pPr>
            <a:endParaRPr dirty="0"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7" name="Shape 1893"/>
        <p:cNvGrpSpPr/>
        <p:nvPr/>
      </p:nvGrpSpPr>
      <p:grpSpPr>
        <a:xfrm>
          <a:off x="0" y="0"/>
          <a:ext cx="0" cy="0"/>
          <a:chOff x="0" y="0"/>
          <a:chExt cx="0" cy="0"/>
        </a:xfrm>
      </p:grpSpPr>
      <p:sp>
        <p:nvSpPr>
          <p:cNvPr id="1048621" name="Google Shape;1894;g21411af2df5_1_54"/>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0000"/>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22" name="Google Shape;1895;g21411af2df5_1_54"/>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None/>
            </a:pPr>
            <a:r>
              <a:rPr dirty="0" sz="1300" lang="en-US"/>
              <a:t>Technical Process:</a:t>
            </a:r>
            <a:endParaRPr dirty="0" sz="1300"/>
          </a:p>
          <a:p>
            <a:pPr algn="l" indent="0" lvl="0" marL="0" rtl="0">
              <a:lnSpc>
                <a:spcPct val="115000"/>
              </a:lnSpc>
              <a:spcBef>
                <a:spcPts val="1200"/>
              </a:spcBef>
              <a:spcAft>
                <a:spcPts val="0"/>
              </a:spcAft>
              <a:buNone/>
            </a:pPr>
            <a:r>
              <a:rPr dirty="0" sz="1300" lang="en-US"/>
              <a:t> The following is the technical process for the development of the social media web application:</a:t>
            </a:r>
            <a:endParaRPr dirty="0" sz="1300"/>
          </a:p>
          <a:p>
            <a:pPr algn="l" indent="-298450" lvl="0" marL="457200" rtl="0">
              <a:lnSpc>
                <a:spcPct val="115000"/>
              </a:lnSpc>
              <a:spcBef>
                <a:spcPts val="1200"/>
              </a:spcBef>
              <a:spcAft>
                <a:spcPts val="0"/>
              </a:spcAft>
              <a:buClr>
                <a:schemeClr val="dk1"/>
              </a:buClr>
              <a:buSzPts val="1100"/>
              <a:buFont typeface="Arial"/>
              <a:buChar char="●"/>
            </a:pPr>
            <a:r>
              <a:rPr dirty="0" sz="1300" lang="en-US"/>
              <a:t>Requirements gathering and analysis</a:t>
            </a:r>
            <a:endParaRPr dirty="0" sz="1300"/>
          </a:p>
          <a:p>
            <a:pPr algn="l" indent="-298450" lvl="0" marL="457200" rtl="0">
              <a:lnSpc>
                <a:spcPct val="115000"/>
              </a:lnSpc>
              <a:spcBef>
                <a:spcPts val="0"/>
              </a:spcBef>
              <a:spcAft>
                <a:spcPts val="0"/>
              </a:spcAft>
              <a:buClr>
                <a:schemeClr val="dk1"/>
              </a:buClr>
              <a:buSzPts val="1100"/>
              <a:buFont typeface="Arial"/>
              <a:buChar char="●"/>
            </a:pPr>
            <a:r>
              <a:rPr dirty="0" sz="1300" lang="en-US"/>
              <a:t>Design and prototyping</a:t>
            </a:r>
            <a:endParaRPr dirty="0" sz="1300"/>
          </a:p>
          <a:p>
            <a:pPr algn="l" indent="-298450" lvl="0" marL="457200" rtl="0">
              <a:lnSpc>
                <a:spcPct val="115000"/>
              </a:lnSpc>
              <a:spcBef>
                <a:spcPts val="0"/>
              </a:spcBef>
              <a:spcAft>
                <a:spcPts val="0"/>
              </a:spcAft>
              <a:buClr>
                <a:schemeClr val="dk1"/>
              </a:buClr>
              <a:buSzPts val="1100"/>
              <a:buFont typeface="Arial"/>
              <a:buChar char="●"/>
            </a:pPr>
            <a:r>
              <a:rPr dirty="0" sz="1300" lang="en-US"/>
              <a:t>Implementation</a:t>
            </a:r>
            <a:endParaRPr dirty="0" sz="1300"/>
          </a:p>
          <a:p>
            <a:pPr algn="l" indent="-298450" lvl="0" marL="457200" rtl="0">
              <a:lnSpc>
                <a:spcPct val="115000"/>
              </a:lnSpc>
              <a:spcBef>
                <a:spcPts val="0"/>
              </a:spcBef>
              <a:spcAft>
                <a:spcPts val="0"/>
              </a:spcAft>
              <a:buClr>
                <a:schemeClr val="dk1"/>
              </a:buClr>
              <a:buSzPts val="1100"/>
              <a:buFont typeface="Arial"/>
              <a:buChar char="●"/>
            </a:pPr>
            <a:r>
              <a:rPr dirty="0" sz="1300" lang="en-US"/>
              <a:t>Testing and debugging</a:t>
            </a:r>
            <a:endParaRPr dirty="0" sz="1300"/>
          </a:p>
          <a:p>
            <a:pPr algn="l" indent="-298450" lvl="0" marL="457200" rtl="0">
              <a:lnSpc>
                <a:spcPct val="115000"/>
              </a:lnSpc>
              <a:spcBef>
                <a:spcPts val="0"/>
              </a:spcBef>
              <a:spcAft>
                <a:spcPts val="0"/>
              </a:spcAft>
              <a:buClr>
                <a:schemeClr val="dk1"/>
              </a:buClr>
              <a:buSzPts val="1100"/>
              <a:buFont typeface="Arial"/>
              <a:buChar char="●"/>
            </a:pPr>
            <a:r>
              <a:rPr dirty="0" sz="1300" lang="en-US"/>
              <a:t>Deployment and maintenance</a:t>
            </a:r>
            <a:endParaRPr dirty="0" sz="1300"/>
          </a:p>
          <a:p>
            <a:pPr algn="l" indent="0" lvl="0" marL="457200" rtl="0">
              <a:lnSpc>
                <a:spcPct val="115000"/>
              </a:lnSpc>
              <a:spcBef>
                <a:spcPts val="1200"/>
              </a:spcBef>
              <a:spcAft>
                <a:spcPts val="0"/>
              </a:spcAft>
              <a:buNone/>
            </a:pPr>
            <a:endParaRPr dirty="0" sz="1300"/>
          </a:p>
          <a:p>
            <a:pPr algn="l" indent="0" lvl="0" marL="0" rtl="0">
              <a:lnSpc>
                <a:spcPct val="115000"/>
              </a:lnSpc>
              <a:spcBef>
                <a:spcPts val="1200"/>
              </a:spcBef>
              <a:spcAft>
                <a:spcPts val="0"/>
              </a:spcAft>
              <a:buNone/>
            </a:pPr>
            <a:endParaRPr dirty="0" sz="1300"/>
          </a:p>
          <a:p>
            <a:pPr algn="l" indent="0" lvl="0" marL="457200" rtl="0">
              <a:lnSpc>
                <a:spcPct val="115000"/>
              </a:lnSpc>
              <a:spcBef>
                <a:spcPts val="1200"/>
              </a:spcBef>
              <a:spcAft>
                <a:spcPts val="0"/>
              </a:spcAft>
              <a:buNone/>
            </a:pPr>
            <a:endParaRPr dirty="0" sz="1300"/>
          </a:p>
          <a:p>
            <a:pPr algn="l" indent="0" lvl="0" marL="457200" rtl="0">
              <a:lnSpc>
                <a:spcPct val="115000"/>
              </a:lnSpc>
              <a:spcBef>
                <a:spcPts val="1200"/>
              </a:spcBef>
              <a:spcAft>
                <a:spcPts val="0"/>
              </a:spcAft>
              <a:buNone/>
            </a:pPr>
            <a:endParaRPr dirty="0" sz="1300"/>
          </a:p>
          <a:p>
            <a:pPr algn="l" indent="0" lvl="0" marL="0" rtl="0">
              <a:lnSpc>
                <a:spcPct val="115000"/>
              </a:lnSpc>
              <a:spcBef>
                <a:spcPts val="1200"/>
              </a:spcBef>
              <a:spcAft>
                <a:spcPts val="0"/>
              </a:spcAft>
              <a:buNone/>
            </a:pPr>
            <a:endParaRPr dirty="0" sz="1300"/>
          </a:p>
          <a:p>
            <a:pPr algn="l" indent="0" lvl="0" marL="457200" rtl="0">
              <a:lnSpc>
                <a:spcPct val="115000"/>
              </a:lnSpc>
              <a:spcBef>
                <a:spcPts val="1200"/>
              </a:spcBef>
              <a:spcAft>
                <a:spcPts val="0"/>
              </a:spcAft>
              <a:buNone/>
            </a:pPr>
            <a:endParaRPr dirty="0" sz="1300"/>
          </a:p>
          <a:p>
            <a:pPr algn="l" indent="0" lvl="0" marL="457200" rtl="0">
              <a:lnSpc>
                <a:spcPct val="115000"/>
              </a:lnSpc>
              <a:spcBef>
                <a:spcPts val="1200"/>
              </a:spcBef>
              <a:spcAft>
                <a:spcPts val="0"/>
              </a:spcAft>
              <a:buNone/>
            </a:pPr>
            <a:endParaRPr dirty="0" sz="1300"/>
          </a:p>
          <a:p>
            <a:pPr algn="l" indent="0" lvl="0" marL="0" rtl="0">
              <a:lnSpc>
                <a:spcPct val="100000"/>
              </a:lnSpc>
              <a:spcBef>
                <a:spcPts val="1200"/>
              </a:spcBef>
              <a:spcAft>
                <a:spcPts val="0"/>
              </a:spcAft>
              <a:buNone/>
            </a:pPr>
            <a:endParaRPr dirty="0"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0" name="Shape 1899"/>
        <p:cNvGrpSpPr/>
        <p:nvPr/>
      </p:nvGrpSpPr>
      <p:grpSpPr>
        <a:xfrm>
          <a:off x="0" y="0"/>
          <a:ext cx="0" cy="0"/>
          <a:chOff x="0" y="0"/>
          <a:chExt cx="0" cy="0"/>
        </a:xfrm>
      </p:grpSpPr>
      <p:sp>
        <p:nvSpPr>
          <p:cNvPr id="1048625" name="Google Shape;1900;g21411af2df5_1_64"/>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a:bodyPr>
          <a:p>
            <a:pPr algn="l" indent="0" lvl="0" marL="0" rtl="0">
              <a:lnSpc>
                <a:spcPct val="100000"/>
              </a:lnSpc>
              <a:spcBef>
                <a:spcPts val="0"/>
              </a:spcBef>
              <a:spcAft>
                <a:spcPts val="0"/>
              </a:spcAft>
              <a:buClr>
                <a:schemeClr val="lt1"/>
              </a:buClr>
              <a:buSzPct val="145299"/>
              <a:buFont typeface="Public Sans"/>
              <a:buNone/>
            </a:pPr>
            <a:r>
              <a:rPr b="0" sz="1300" lang="en-US"/>
              <a:t>Task 1: </a:t>
            </a:r>
          </a:p>
        </p:txBody>
      </p:sp>
      <p:sp>
        <p:nvSpPr>
          <p:cNvPr id="1048626" name="Google Shape;1901;g21411af2df5_1_64"/>
          <p:cNvSpPr txBox="1">
            <a:spLocks noGrp="1"/>
          </p:cNvSpPr>
          <p:nvPr>
            <p:ph type="body" idx="1"/>
          </p:nvPr>
        </p:nvSpPr>
        <p:spPr>
          <a:xfrm>
            <a:off x="110050" y="115489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None/>
            </a:pPr>
            <a:endParaRPr sz="1300"/>
          </a:p>
          <a:p>
            <a:pPr algn="l" indent="-311150" lvl="0" marL="457200" rtl="0">
              <a:lnSpc>
                <a:spcPct val="115000"/>
              </a:lnSpc>
              <a:spcBef>
                <a:spcPts val="1200"/>
              </a:spcBef>
              <a:spcAft>
                <a:spcPts val="0"/>
              </a:spcAft>
              <a:buSzPts val="1300"/>
              <a:buAutoNum type="arabicPeriod"/>
            </a:pPr>
            <a:r>
              <a:rPr sz="1300" lang="en-US"/>
              <a:t>Creation of SRS &amp; Github</a:t>
            </a:r>
            <a:endParaRPr sz="1300"/>
          </a:p>
          <a:p>
            <a:pPr algn="l" indent="-311150" lvl="0" marL="457200" rtl="0">
              <a:lnSpc>
                <a:spcPct val="115000"/>
              </a:lnSpc>
              <a:spcBef>
                <a:spcPts val="0"/>
              </a:spcBef>
              <a:spcAft>
                <a:spcPts val="0"/>
              </a:spcAft>
              <a:buSzPts val="1300"/>
              <a:buAutoNum type="arabicPeriod"/>
            </a:pPr>
            <a:r>
              <a:rPr sz="1300" lang="en-US"/>
              <a:t>Create SRS : “Your Project”</a:t>
            </a:r>
            <a:endParaRPr sz="1300"/>
          </a:p>
          <a:p>
            <a:pPr algn="l" indent="-311150" lvl="0" marL="457200" rtl="0">
              <a:lnSpc>
                <a:spcPct val="115000"/>
              </a:lnSpc>
              <a:spcBef>
                <a:spcPts val="0"/>
              </a:spcBef>
              <a:spcAft>
                <a:spcPts val="0"/>
              </a:spcAft>
              <a:buSzPts val="1300"/>
              <a:buAutoNum type="arabicPeriod"/>
            </a:pPr>
            <a:r>
              <a:rPr sz="1300" lang="en-US"/>
              <a:t>Creation &amp; Set-up of Github account</a:t>
            </a:r>
            <a:endParaRPr sz="1300"/>
          </a:p>
          <a:p>
            <a:pPr algn="l" indent="-311150" lvl="0" marL="457200" rtl="0">
              <a:lnSpc>
                <a:spcPct val="115000"/>
              </a:lnSpc>
              <a:spcBef>
                <a:spcPts val="0"/>
              </a:spcBef>
              <a:spcAft>
                <a:spcPts val="0"/>
              </a:spcAft>
              <a:buSzPts val="1300"/>
              <a:buAutoNum type="arabicPeriod"/>
            </a:pPr>
            <a:r>
              <a:rPr sz="1300" lang="en-US"/>
              <a:t>Creation &amp; Hands-on to various commands of Git Bash</a:t>
            </a:r>
            <a:endParaRPr sz="1300"/>
          </a:p>
          <a:p>
            <a:pPr algn="l" indent="0" lvl="0" marL="0" rtl="0">
              <a:lnSpc>
                <a:spcPct val="115000"/>
              </a:lnSpc>
              <a:spcBef>
                <a:spcPts val="1200"/>
              </a:spcBef>
              <a:spcAft>
                <a:spcPts val="0"/>
              </a:spcAft>
              <a:buNone/>
            </a:pPr>
            <a:endParaRPr sz="1300"/>
          </a:p>
          <a:p>
            <a:pPr algn="l" indent="0" lvl="0" marL="0" rtl="0">
              <a:lnSpc>
                <a:spcPct val="115000"/>
              </a:lnSpc>
              <a:spcBef>
                <a:spcPts val="1200"/>
              </a:spcBef>
              <a:spcAft>
                <a:spcPts val="0"/>
              </a:spcAft>
              <a:buNone/>
            </a:pPr>
            <a:r>
              <a:rPr sz="1300" lang="en-US"/>
              <a:t>Evaluation Metric:</a:t>
            </a:r>
            <a:endParaRPr sz="1300"/>
          </a:p>
          <a:p>
            <a:pPr algn="l" indent="0" lvl="0" marL="0" rtl="0">
              <a:lnSpc>
                <a:spcPct val="115000"/>
              </a:lnSpc>
              <a:spcBef>
                <a:spcPts val="1200"/>
              </a:spcBef>
              <a:spcAft>
                <a:spcPts val="0"/>
              </a:spcAft>
              <a:buNone/>
            </a:pPr>
            <a:r>
              <a:rPr sz="1300" lang="en-US"/>
              <a:t>100% Completion of the above tasks</a:t>
            </a:r>
            <a:endParaRPr sz="1300"/>
          </a:p>
          <a:p>
            <a:pPr algn="l" indent="0" lvl="0" marL="0" rtl="0">
              <a:lnSpc>
                <a:spcPct val="115000"/>
              </a:lnSpc>
              <a:spcBef>
                <a:spcPts val="1200"/>
              </a:spcBef>
              <a:spcAft>
                <a:spcPts val="0"/>
              </a:spcAft>
              <a:buNone/>
            </a:pPr>
            <a:endParaRPr sz="1300"/>
          </a:p>
          <a:p>
            <a:pPr algn="l" indent="0" lvl="0" marL="0" rtl="0">
              <a:lnSpc>
                <a:spcPct val="115000"/>
              </a:lnSpc>
              <a:spcBef>
                <a:spcPts val="1200"/>
              </a:spcBef>
              <a:spcAft>
                <a:spcPts val="0"/>
              </a:spcAft>
              <a:buNone/>
            </a:pPr>
            <a:endParaRPr sz="1300"/>
          </a:p>
          <a:p>
            <a:pPr algn="l" indent="0" lvl="0" marL="0" rtl="0">
              <a:lnSpc>
                <a:spcPct val="115000"/>
              </a:lnSpc>
              <a:spcBef>
                <a:spcPts val="1200"/>
              </a:spcBef>
              <a:spcAft>
                <a:spcPts val="0"/>
              </a:spcAft>
              <a:buNone/>
            </a:pPr>
            <a:endParaRPr sz="1300"/>
          </a:p>
          <a:p>
            <a:pPr algn="l" indent="0" lvl="0" marL="457200" rtl="0">
              <a:lnSpc>
                <a:spcPct val="115000"/>
              </a:lnSpc>
              <a:spcBef>
                <a:spcPts val="1200"/>
              </a:spcBef>
              <a:spcAft>
                <a:spcPts val="0"/>
              </a:spcAft>
              <a:buNone/>
            </a:pPr>
            <a:endParaRPr sz="1300"/>
          </a:p>
          <a:p>
            <a:pPr algn="l" indent="0" lvl="0" marL="457200" rtl="0">
              <a:lnSpc>
                <a:spcPct val="115000"/>
              </a:lnSpc>
              <a:spcBef>
                <a:spcPts val="1200"/>
              </a:spcBef>
              <a:spcAft>
                <a:spcPts val="0"/>
              </a:spcAft>
              <a:buNone/>
            </a:pPr>
            <a:endParaRPr sz="1300"/>
          </a:p>
          <a:p>
            <a:pPr algn="l" indent="0" lvl="0" marL="0" rtl="0">
              <a:lnSpc>
                <a:spcPct val="115000"/>
              </a:lnSpc>
              <a:spcBef>
                <a:spcPts val="1200"/>
              </a:spcBef>
              <a:spcAft>
                <a:spcPts val="0"/>
              </a:spcAft>
              <a:buNone/>
            </a:pPr>
            <a:endParaRPr sz="1300"/>
          </a:p>
          <a:p>
            <a:pPr algn="l" indent="0" lvl="0" marL="457200" rtl="0">
              <a:lnSpc>
                <a:spcPct val="115000"/>
              </a:lnSpc>
              <a:spcBef>
                <a:spcPts val="1200"/>
              </a:spcBef>
              <a:spcAft>
                <a:spcPts val="0"/>
              </a:spcAft>
              <a:buNone/>
            </a:pPr>
            <a:endParaRPr sz="1300"/>
          </a:p>
          <a:p>
            <a:pPr algn="l" indent="0" lvl="0" marL="457200" rtl="0">
              <a:lnSpc>
                <a:spcPct val="115000"/>
              </a:lnSpc>
              <a:spcBef>
                <a:spcPts val="1200"/>
              </a:spcBef>
              <a:spcAft>
                <a:spcPts val="0"/>
              </a:spcAft>
              <a:buNone/>
            </a:pPr>
            <a:endParaRPr sz="1300"/>
          </a:p>
          <a:p>
            <a:pPr algn="l" indent="0" lvl="0" marL="0"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3" name="Shape 1905"/>
        <p:cNvGrpSpPr/>
        <p:nvPr/>
      </p:nvGrpSpPr>
      <p:grpSpPr>
        <a:xfrm>
          <a:off x="0" y="0"/>
          <a:ext cx="0" cy="0"/>
          <a:chOff x="0" y="0"/>
          <a:chExt cx="0" cy="0"/>
        </a:xfrm>
      </p:grpSpPr>
      <p:sp>
        <p:nvSpPr>
          <p:cNvPr id="1048629" name="Google Shape;1906;g21411af2df5_1_73"/>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a:bodyPr>
          <a:p>
            <a:pPr algn="l" indent="0" lvl="0" marL="0" rtl="0">
              <a:lnSpc>
                <a:spcPct val="100000"/>
              </a:lnSpc>
              <a:spcBef>
                <a:spcPts val="0"/>
              </a:spcBef>
              <a:spcAft>
                <a:spcPts val="0"/>
              </a:spcAft>
              <a:buClr>
                <a:schemeClr val="lt1"/>
              </a:buClr>
              <a:buSzPts val="1889"/>
              <a:buFont typeface="Public Sans"/>
              <a:buNone/>
            </a:pPr>
            <a:r>
              <a:rPr b="0" sz="1300" lang="en-US"/>
              <a:t>Task 1: </a:t>
            </a:r>
          </a:p>
        </p:txBody>
      </p:sp>
      <p:sp>
        <p:nvSpPr>
          <p:cNvPr id="1048630" name="Google Shape;1907;g21411af2df5_1_73"/>
          <p:cNvSpPr txBox="1">
            <a:spLocks noGrp="1"/>
          </p:cNvSpPr>
          <p:nvPr>
            <p:ph type="body" idx="1"/>
          </p:nvPr>
        </p:nvSpPr>
        <p:spPr>
          <a:xfrm>
            <a:off x="110050" y="115489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None/>
            </a:pPr>
            <a:r>
              <a:rPr sz="1300" lang="en-US"/>
              <a:t>Learning Outcomes:</a:t>
            </a:r>
            <a:endParaRPr sz="1300"/>
          </a:p>
          <a:p>
            <a:pPr algn="l" indent="-311150" lvl="0" marL="457200" rtl="0">
              <a:lnSpc>
                <a:spcPct val="115000"/>
              </a:lnSpc>
              <a:spcBef>
                <a:spcPts val="1200"/>
              </a:spcBef>
              <a:spcAft>
                <a:spcPts val="0"/>
              </a:spcAft>
              <a:buSzPts val="1300"/>
              <a:buChar char="●"/>
            </a:pPr>
            <a:r>
              <a:rPr sz="1300" lang="en-US"/>
              <a:t>Get to know about different lifecycle models.</a:t>
            </a:r>
            <a:endParaRPr sz="1300"/>
          </a:p>
          <a:p>
            <a:pPr algn="l" indent="-311150" lvl="0" marL="457200" rtl="0">
              <a:lnSpc>
                <a:spcPct val="115000"/>
              </a:lnSpc>
              <a:spcBef>
                <a:spcPts val="0"/>
              </a:spcBef>
              <a:spcAft>
                <a:spcPts val="0"/>
              </a:spcAft>
              <a:buSzPts val="1300"/>
              <a:buChar char="●"/>
            </a:pPr>
            <a:r>
              <a:rPr sz="1300" lang="en-US"/>
              <a:t>Understanding importance and how to create an SRS</a:t>
            </a:r>
            <a:endParaRPr sz="1300"/>
          </a:p>
          <a:p>
            <a:pPr algn="l" indent="-311150" lvl="0" marL="457200" rtl="0">
              <a:lnSpc>
                <a:spcPct val="115000"/>
              </a:lnSpc>
              <a:spcBef>
                <a:spcPts val="0"/>
              </a:spcBef>
              <a:spcAft>
                <a:spcPts val="0"/>
              </a:spcAft>
              <a:buSzPts val="1300"/>
              <a:buChar char="●"/>
            </a:pPr>
            <a:r>
              <a:rPr sz="1300" lang="en-US"/>
              <a:t>Knowing various commands of Github</a:t>
            </a:r>
            <a:endParaRPr sz="1300"/>
          </a:p>
          <a:p>
            <a:pPr algn="l" indent="-311150" lvl="0" marL="457200" rtl="0">
              <a:lnSpc>
                <a:spcPct val="115000"/>
              </a:lnSpc>
              <a:spcBef>
                <a:spcPts val="0"/>
              </a:spcBef>
              <a:spcAft>
                <a:spcPts val="0"/>
              </a:spcAft>
              <a:buSzPts val="1300"/>
              <a:buChar char="●"/>
            </a:pPr>
            <a:r>
              <a:rPr sz="1300" lang="en-US"/>
              <a:t>Understanding agile and scrum management techniques for efficient product development</a:t>
            </a:r>
            <a:endParaRPr sz="1300"/>
          </a:p>
          <a:p>
            <a:pPr algn="l" indent="0" lvl="0" marL="0" rtl="0">
              <a:lnSpc>
                <a:spcPct val="115000"/>
              </a:lnSpc>
              <a:spcBef>
                <a:spcPts val="1200"/>
              </a:spcBef>
              <a:spcAft>
                <a:spcPts val="0"/>
              </a:spcAft>
              <a:buNone/>
            </a:pPr>
            <a:endParaRPr sz="1300"/>
          </a:p>
          <a:p>
            <a:pPr algn="l" indent="0" lvl="0" marL="0" rtl="0">
              <a:lnSpc>
                <a:spcPct val="115000"/>
              </a:lnSpc>
              <a:spcBef>
                <a:spcPts val="1200"/>
              </a:spcBef>
              <a:spcAft>
                <a:spcPts val="0"/>
              </a:spcAft>
              <a:buNone/>
            </a:pPr>
            <a:endParaRPr sz="1300"/>
          </a:p>
          <a:p>
            <a:pPr algn="l" indent="0" lvl="0" marL="457200" rtl="0">
              <a:lnSpc>
                <a:spcPct val="115000"/>
              </a:lnSpc>
              <a:spcBef>
                <a:spcPts val="1200"/>
              </a:spcBef>
              <a:spcAft>
                <a:spcPts val="0"/>
              </a:spcAft>
              <a:buNone/>
            </a:pPr>
            <a:endParaRPr sz="1300"/>
          </a:p>
          <a:p>
            <a:pPr algn="l" indent="0" lvl="0" marL="457200" rtl="0">
              <a:lnSpc>
                <a:spcPct val="115000"/>
              </a:lnSpc>
              <a:spcBef>
                <a:spcPts val="1200"/>
              </a:spcBef>
              <a:spcAft>
                <a:spcPts val="0"/>
              </a:spcAft>
              <a:buNone/>
            </a:pPr>
            <a:endParaRPr sz="1300"/>
          </a:p>
          <a:p>
            <a:pPr algn="l" indent="0" lvl="0" marL="0" rtl="0">
              <a:lnSpc>
                <a:spcPct val="115000"/>
              </a:lnSpc>
              <a:spcBef>
                <a:spcPts val="1200"/>
              </a:spcBef>
              <a:spcAft>
                <a:spcPts val="0"/>
              </a:spcAft>
              <a:buNone/>
            </a:pPr>
            <a:endParaRPr sz="1300"/>
          </a:p>
          <a:p>
            <a:pPr algn="l" indent="0" lvl="0" marL="457200" rtl="0">
              <a:lnSpc>
                <a:spcPct val="115000"/>
              </a:lnSpc>
              <a:spcBef>
                <a:spcPts val="1200"/>
              </a:spcBef>
              <a:spcAft>
                <a:spcPts val="0"/>
              </a:spcAft>
              <a:buNone/>
            </a:pPr>
            <a:endParaRPr sz="1300"/>
          </a:p>
          <a:p>
            <a:pPr algn="l" indent="0" lvl="0" marL="457200" rtl="0">
              <a:lnSpc>
                <a:spcPct val="115000"/>
              </a:lnSpc>
              <a:spcBef>
                <a:spcPts val="1200"/>
              </a:spcBef>
              <a:spcAft>
                <a:spcPts val="0"/>
              </a:spcAft>
              <a:buNone/>
            </a:pPr>
            <a:endParaRPr sz="1300"/>
          </a:p>
          <a:p>
            <a:pPr algn="l" indent="0" lvl="0" marL="0" rtl="0">
              <a:lnSpc>
                <a:spcPct val="100000"/>
              </a:lnSpc>
              <a:spcBef>
                <a:spcPts val="1200"/>
              </a:spcBef>
              <a:spcAft>
                <a:spcPts val="0"/>
              </a:spcAft>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77" name="Shape 1911"/>
        <p:cNvGrpSpPr/>
        <p:nvPr/>
      </p:nvGrpSpPr>
      <p:grpSpPr>
        <a:xfrm>
          <a:off x="0" y="0"/>
          <a:ext cx="0" cy="0"/>
          <a:chOff x="0" y="0"/>
          <a:chExt cx="0" cy="0"/>
        </a:xfrm>
      </p:grpSpPr>
      <p:sp>
        <p:nvSpPr>
          <p:cNvPr id="1048637" name="Google Shape;1912;p212"/>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chemeClr val="lt1"/>
              </a:buClr>
              <a:buSzPts val="1800"/>
              <a:buNone/>
            </a:pPr>
            <a:r>
              <a:rPr dirty="0" lang="en-US" err="1"/>
              <a:t>Github</a:t>
            </a:r>
            <a:r>
              <a:rPr dirty="0" lang="en-US"/>
              <a:t> _link</a:t>
            </a:r>
            <a:endParaRPr dirty="0"/>
          </a:p>
        </p:txBody>
      </p:sp>
      <p:sp>
        <p:nvSpPr>
          <p:cNvPr id="1048638" name="Google Shape;1913;p212"/>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rgbClr val="BD8738"/>
              </a:buClr>
              <a:buSzPts val="2000"/>
              <a:buNone/>
            </a:pPr>
            <a:r>
              <a:rPr dirty="0"/>
              <a:t>https://github.com/Thulasiram01/social-_media</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1" name="Shape 1917"/>
        <p:cNvGrpSpPr/>
        <p:nvPr/>
      </p:nvGrpSpPr>
      <p:grpSpPr>
        <a:xfrm>
          <a:off x="0" y="0"/>
          <a:ext cx="0" cy="0"/>
          <a:chOff x="0" y="0"/>
          <a:chExt cx="0" cy="0"/>
        </a:xfrm>
      </p:grpSpPr>
      <p:pic>
        <p:nvPicPr>
          <p:cNvPr id="2097160" name="Google Shape;1918;p213"/>
          <p:cNvPicPr preferRelativeResize="0">
            <a:picLocks/>
          </p:cNvPicPr>
          <p:nvPr/>
        </p:nvPicPr>
        <p:blipFill rotWithShape="1">
          <a:blip xmlns:r="http://schemas.openxmlformats.org/officeDocument/2006/relationships" r:embed="rId1">
            <a:alphaModFix/>
          </a:blip>
          <a:srcRect/>
          <a:stretch>
            <a:fillRect/>
          </a:stretch>
        </p:blipFill>
        <p:spPr>
          <a:xfrm>
            <a:off x="0" y="-9525"/>
            <a:ext cx="9144000" cy="5143500"/>
          </a:xfrm>
          <a:prstGeom prst="rect"/>
          <a:noFill/>
          <a:ln>
            <a:noFill/>
          </a:ln>
        </p:spPr>
      </p:pic>
      <p:sp>
        <p:nvSpPr>
          <p:cNvPr id="1048641" name="Google Shape;1919;p213"/>
          <p:cNvSpPr txBox="1"/>
          <p:nvPr/>
        </p:nvSpPr>
        <p:spPr>
          <a:xfrm>
            <a:off x="126088" y="3695568"/>
            <a:ext cx="2879400" cy="1198851"/>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dirty="0" lang="en-US"/>
              <a:t>By:</a:t>
            </a:r>
            <a:endParaRPr dirty="0"/>
          </a:p>
          <a:p>
            <a:pPr algn="l" indent="0" lvl="0" marL="0" rtl="0">
              <a:spcBef>
                <a:spcPts val="0"/>
              </a:spcBef>
              <a:spcAft>
                <a:spcPts val="0"/>
              </a:spcAft>
              <a:buNone/>
            </a:pPr>
            <a:r>
              <a:rPr dirty="0" lang="en-US"/>
              <a:t>Kannan S</a:t>
            </a:r>
            <a:endParaRPr dirty="0"/>
          </a:p>
          <a:p>
            <a:pPr algn="l" indent="0" lvl="0" marL="0" rtl="0">
              <a:spcBef>
                <a:spcPts val="0"/>
              </a:spcBef>
              <a:spcAft>
                <a:spcPts val="0"/>
              </a:spcAft>
              <a:buNone/>
            </a:pPr>
            <a:r>
              <a:rPr dirty="0" lang="en-US"/>
              <a:t>Balaji R</a:t>
            </a:r>
            <a:endParaRPr dirty="0"/>
          </a:p>
          <a:p>
            <a:pPr algn="l" indent="0" lvl="0" marL="0" rtl="0">
              <a:spcBef>
                <a:spcPts val="0"/>
              </a:spcBef>
              <a:spcAft>
                <a:spcPts val="0"/>
              </a:spcAft>
              <a:buNone/>
            </a:pPr>
            <a:r>
              <a:rPr dirty="0" lang="en-US"/>
              <a:t>Dilan P</a:t>
            </a:r>
          </a:p>
          <a:p>
            <a:pPr algn="l" indent="0" lvl="0" marL="0" rtl="0">
              <a:spcBef>
                <a:spcPts val="0"/>
              </a:spcBef>
              <a:spcAft>
                <a:spcPts val="0"/>
              </a:spcAft>
              <a:buNone/>
            </a:pPr>
            <a:r>
              <a:rPr dirty="0" lang="en-US" err="1"/>
              <a:t>Thulasi</a:t>
            </a:r>
            <a:r>
              <a:rPr dirty="0" lang="en-US"/>
              <a:t> Ram R.L</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40" name="Shape 1839"/>
        <p:cNvGrpSpPr/>
        <p:nvPr/>
      </p:nvGrpSpPr>
      <p:grpSpPr>
        <a:xfrm>
          <a:off x="0" y="0"/>
          <a:ext cx="0" cy="0"/>
          <a:chOff x="0" y="0"/>
          <a:chExt cx="0" cy="0"/>
        </a:xfrm>
      </p:grpSpPr>
      <p:sp>
        <p:nvSpPr>
          <p:cNvPr id="1048584" name="Google Shape;1840;p210"/>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0000"/>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585" name="Google Shape;1841;p210"/>
          <p:cNvSpPr txBox="1">
            <a:spLocks noGrp="1"/>
          </p:cNvSpPr>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algn="l" indent="0" marL="139700">
              <a:buNone/>
            </a:pPr>
            <a:r>
              <a:rPr b="1" dirty="0" sz="1500" i="0" lang="en-US">
                <a:solidFill>
                  <a:schemeClr val="bg1"/>
                </a:solidFill>
                <a:effectLst/>
                <a:latin typeface="Söhne"/>
              </a:rPr>
              <a:t>Introduction:</a:t>
            </a:r>
          </a:p>
          <a:p>
            <a:pPr algn="l" indent="0" marL="139700">
              <a:buNone/>
            </a:pPr>
            <a:endParaRPr b="1" dirty="0" sz="1500" i="0" lang="en-US">
              <a:solidFill>
                <a:schemeClr val="bg1"/>
              </a:solidFill>
              <a:effectLst/>
              <a:latin typeface="Söhne"/>
            </a:endParaRPr>
          </a:p>
          <a:p>
            <a:pPr algn="l"/>
            <a:r>
              <a:rPr b="0" dirty="0" sz="1500" i="0" lang="en-US">
                <a:solidFill>
                  <a:schemeClr val="bg1"/>
                </a:solidFill>
                <a:effectLst/>
                <a:latin typeface="Söhne"/>
              </a:rPr>
              <a:t>The purpose of this Software Requirement Specification (SRS) is to define the functional and non-functional requirements for a social media web application. The application will provide a platform for users to connect, share content, and communicate with each other. The SRS will provide a detailed description of the requirements to help the development team to design, develop, test, and maintain the application.</a:t>
            </a:r>
          </a:p>
          <a:p>
            <a:pPr indent="0" marL="139700">
              <a:buNone/>
            </a:pPr>
            <a:br>
              <a:rPr b="0" dirty="0" sz="1600" i="0" lang="en-US">
                <a:solidFill>
                  <a:schemeClr val="bg1"/>
                </a:solidFill>
                <a:effectLst/>
                <a:latin typeface="Söhne"/>
              </a:rPr>
            </a:br>
            <a:endParaRPr dirty="0" sz="13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3" name="Shape 1845"/>
        <p:cNvGrpSpPr/>
        <p:nvPr/>
      </p:nvGrpSpPr>
      <p:grpSpPr>
        <a:xfrm>
          <a:off x="0" y="0"/>
          <a:ext cx="0" cy="0"/>
          <a:chOff x="0" y="0"/>
          <a:chExt cx="0" cy="0"/>
        </a:xfrm>
      </p:grpSpPr>
      <p:sp>
        <p:nvSpPr>
          <p:cNvPr id="1048588" name="Google Shape;1846;g21411af2df5_1_9"/>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0000"/>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589" name="Google Shape;1847;g21411af2df5_1_9"/>
          <p:cNvSpPr txBox="1">
            <a:spLocks noGrp="1"/>
          </p:cNvSpPr>
          <p:nvPr>
            <p:ph type="body" idx="1"/>
          </p:nvPr>
        </p:nvSpPr>
        <p:spPr>
          <a:xfrm>
            <a:off x="144700" y="1295649"/>
            <a:ext cx="4548600" cy="3330600"/>
          </a:xfrm>
          <a:prstGeom prst="rect"/>
          <a:noFill/>
          <a:ln>
            <a:noFill/>
          </a:ln>
        </p:spPr>
        <p:txBody>
          <a:bodyPr anchor="t" anchorCtr="0" bIns="45700" lIns="91425" rIns="91425" spcFirstLastPara="1" tIns="45700" wrap="square">
            <a:noAutofit/>
          </a:bodyPr>
          <a:p>
            <a:pPr algn="l">
              <a:buFont typeface="+mj-lt"/>
              <a:buAutoNum type="arabicPeriod"/>
            </a:pPr>
            <a:r>
              <a:rPr b="0" dirty="0" sz="1500" i="0" lang="en-US">
                <a:solidFill>
                  <a:schemeClr val="bg1"/>
                </a:solidFill>
                <a:effectLst/>
                <a:latin typeface="Söhne"/>
              </a:rPr>
              <a:t>Functional Requirements:</a:t>
            </a:r>
          </a:p>
          <a:p>
            <a:pPr algn="l">
              <a:buFont typeface="+mj-lt"/>
              <a:buAutoNum type="arabicPeriod"/>
            </a:pPr>
            <a:endParaRPr b="0" dirty="0" sz="1500" i="0" lang="en-US">
              <a:solidFill>
                <a:schemeClr val="bg1"/>
              </a:solidFill>
              <a:effectLst/>
              <a:latin typeface="Söhne"/>
            </a:endParaRPr>
          </a:p>
          <a:p>
            <a:pPr algn="l"/>
            <a:r>
              <a:rPr b="0" dirty="0" sz="1500" i="0" lang="en-US">
                <a:solidFill>
                  <a:schemeClr val="bg1"/>
                </a:solidFill>
                <a:effectLst/>
                <a:latin typeface="Söhne"/>
              </a:rPr>
              <a:t>1.1 User Management: The application should allow users to create an account and manage their profile. Users should be able to log in, log out, and reset their password. Users should be able to edit their profile information and upload a profile picture.</a:t>
            </a:r>
          </a:p>
          <a:p>
            <a:pPr algn="l"/>
            <a:endParaRPr b="0" dirty="0" sz="1500" i="0" lang="en-US">
              <a:solidFill>
                <a:schemeClr val="bg1"/>
              </a:solidFill>
              <a:effectLst/>
              <a:latin typeface="Söhne"/>
            </a:endParaRPr>
          </a:p>
          <a:p>
            <a:pPr algn="l"/>
            <a:r>
              <a:rPr b="0" dirty="0" sz="1500" i="0" lang="en-US">
                <a:solidFill>
                  <a:schemeClr val="bg1"/>
                </a:solidFill>
                <a:effectLst/>
                <a:latin typeface="Söhne"/>
              </a:rPr>
              <a:t>1.2 Content Sharing: The application should allow users to create and share content, such as text, images, and videos. Users should be able to create posts, upload images and videos, and comment on other users' posts. </a:t>
            </a:r>
            <a:endParaRPr dirty="0" sz="13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6" name="Shape 1851"/>
        <p:cNvGrpSpPr/>
        <p:nvPr/>
      </p:nvGrpSpPr>
      <p:grpSpPr>
        <a:xfrm>
          <a:off x="0" y="0"/>
          <a:ext cx="0" cy="0"/>
          <a:chOff x="0" y="0"/>
          <a:chExt cx="0" cy="0"/>
        </a:xfrm>
      </p:grpSpPr>
      <p:sp>
        <p:nvSpPr>
          <p:cNvPr id="1048592" name="Google Shape;1852;g21411af2df5_1_2"/>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0000"/>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593" name="Google Shape;1853;g21411af2df5_1_2"/>
          <p:cNvSpPr txBox="1">
            <a:spLocks noGrp="1"/>
          </p:cNvSpPr>
          <p:nvPr>
            <p:ph type="body" idx="1"/>
          </p:nvPr>
        </p:nvSpPr>
        <p:spPr>
          <a:xfrm>
            <a:off x="144710" y="1295658"/>
            <a:ext cx="4548600" cy="3036300"/>
          </a:xfrm>
          <a:prstGeom prst="rect"/>
          <a:noFill/>
          <a:ln>
            <a:noFill/>
          </a:ln>
        </p:spPr>
        <p:txBody>
          <a:bodyPr anchor="t" anchorCtr="0" bIns="45700" lIns="91425" rIns="91425" spcFirstLastPara="1" tIns="45700" wrap="square">
            <a:noAutofit/>
          </a:bodyPr>
          <a:p>
            <a:pPr algn="l"/>
            <a:r>
              <a:rPr b="0" dirty="0" sz="1500" i="0" lang="en-US">
                <a:solidFill>
                  <a:schemeClr val="bg1"/>
                </a:solidFill>
                <a:effectLst/>
                <a:latin typeface="Söhne"/>
              </a:rPr>
              <a:t>1.3 Newsfeed: The application should have a newsfeed that displays posts from users and pages that the user follows. </a:t>
            </a:r>
          </a:p>
          <a:p>
            <a:pPr algn="l"/>
            <a:endParaRPr b="0" dirty="0" sz="1500" i="0" lang="en-US">
              <a:solidFill>
                <a:schemeClr val="bg1"/>
              </a:solidFill>
              <a:effectLst/>
              <a:latin typeface="Söhne"/>
            </a:endParaRPr>
          </a:p>
          <a:p>
            <a:pPr algn="l"/>
            <a:r>
              <a:rPr b="0" dirty="0" sz="1500" i="0" lang="en-US">
                <a:solidFill>
                  <a:schemeClr val="bg1"/>
                </a:solidFill>
                <a:effectLst/>
                <a:latin typeface="Söhne"/>
              </a:rPr>
              <a:t>1.4 Messaging: The application should allow users to send private messages to other users. Users should be able to create group chats and send direct messages.</a:t>
            </a:r>
          </a:p>
          <a:p>
            <a:pPr algn="l"/>
            <a:endParaRPr b="0" dirty="0" sz="1500" i="0" lang="en-US">
              <a:solidFill>
                <a:schemeClr val="bg1"/>
              </a:solidFill>
              <a:effectLst/>
              <a:latin typeface="Söhne"/>
            </a:endParaRPr>
          </a:p>
          <a:p>
            <a:pPr algn="l"/>
            <a:r>
              <a:rPr b="0" dirty="0" sz="1500" i="0" lang="en-US">
                <a:solidFill>
                  <a:schemeClr val="bg1"/>
                </a:solidFill>
                <a:effectLst/>
                <a:latin typeface="Söhne"/>
              </a:rPr>
              <a:t>1.5 Notifications: The application should send notifications to users when they receive a new message, a new follower, or when someone comments on their posts.</a:t>
            </a:r>
          </a:p>
          <a:p>
            <a:pPr algn="l" indent="0" lvl="0" marL="0" rtl="0">
              <a:lnSpc>
                <a:spcPct val="100000"/>
              </a:lnSpc>
              <a:spcBef>
                <a:spcPts val="0"/>
              </a:spcBef>
              <a:spcAft>
                <a:spcPts val="0"/>
              </a:spcAft>
              <a:buNone/>
            </a:pPr>
            <a:endParaRPr dirty="0"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9" name="Shape 1857"/>
        <p:cNvGrpSpPr/>
        <p:nvPr/>
      </p:nvGrpSpPr>
      <p:grpSpPr>
        <a:xfrm>
          <a:off x="0" y="0"/>
          <a:ext cx="0" cy="0"/>
          <a:chOff x="0" y="0"/>
          <a:chExt cx="0" cy="0"/>
        </a:xfrm>
      </p:grpSpPr>
      <p:sp>
        <p:nvSpPr>
          <p:cNvPr id="1048596" name="Google Shape;1858;g21411af2df5_1_16"/>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0000"/>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597" name="Google Shape;1859;g21411af2df5_1_16"/>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a:buFont typeface="+mj-lt"/>
              <a:buAutoNum type="arabicPeriod" startAt="2"/>
            </a:pPr>
            <a:r>
              <a:rPr b="0" dirty="0" sz="1500" i="0" lang="en-US">
                <a:solidFill>
                  <a:schemeClr val="bg1"/>
                </a:solidFill>
                <a:effectLst/>
                <a:latin typeface="Söhne"/>
              </a:rPr>
              <a:t>Non-functional Requirements:</a:t>
            </a:r>
          </a:p>
          <a:p>
            <a:pPr algn="l" indent="0" marL="139700">
              <a:buNone/>
            </a:pPr>
            <a:endParaRPr b="0" dirty="0" sz="1500" i="0" lang="en-US">
              <a:solidFill>
                <a:schemeClr val="bg1"/>
              </a:solidFill>
              <a:effectLst/>
              <a:latin typeface="Söhne"/>
            </a:endParaRPr>
          </a:p>
          <a:p>
            <a:pPr algn="l"/>
            <a:r>
              <a:rPr b="0" dirty="0" sz="1500" i="0" lang="en-US">
                <a:solidFill>
                  <a:schemeClr val="bg1"/>
                </a:solidFill>
                <a:effectLst/>
                <a:latin typeface="Söhne"/>
              </a:rPr>
              <a:t>2.1 Performance: The application should be able to handle a large number of users and provide a fast response time. The application should be able to handle concurrent user requests and scale according to the load.</a:t>
            </a:r>
          </a:p>
          <a:p>
            <a:pPr algn="l"/>
            <a:endParaRPr b="0" dirty="0" sz="1500" i="0" lang="en-US">
              <a:solidFill>
                <a:schemeClr val="bg1"/>
              </a:solidFill>
              <a:effectLst/>
              <a:latin typeface="Söhne"/>
            </a:endParaRPr>
          </a:p>
          <a:p>
            <a:pPr algn="l"/>
            <a:r>
              <a:rPr b="0" dirty="0" sz="1500" i="0" lang="en-US">
                <a:solidFill>
                  <a:schemeClr val="bg1"/>
                </a:solidFill>
                <a:effectLst/>
                <a:latin typeface="Söhne"/>
              </a:rPr>
              <a:t>2.2 Security: The application should have robust security measures to protect user data and prevent unauthorized access. The application should use encryption to secure user data and implement measures to prevent hacking and other security breaches.</a:t>
            </a:r>
          </a:p>
          <a:p>
            <a:pPr algn="l" indent="0" lvl="0" marL="0" rtl="0">
              <a:lnSpc>
                <a:spcPct val="100000"/>
              </a:lnSpc>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2" name="Shape 1863"/>
        <p:cNvGrpSpPr/>
        <p:nvPr/>
      </p:nvGrpSpPr>
      <p:grpSpPr>
        <a:xfrm>
          <a:off x="0" y="0"/>
          <a:ext cx="0" cy="0"/>
          <a:chOff x="0" y="0"/>
          <a:chExt cx="0" cy="0"/>
        </a:xfrm>
      </p:grpSpPr>
      <p:sp>
        <p:nvSpPr>
          <p:cNvPr id="1048600" name="Google Shape;1864;g21411af2df5_1_22"/>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0000"/>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01" name="Google Shape;1865;g21411af2df5_1_22"/>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a:r>
              <a:rPr b="0" dirty="0" sz="1500" i="0" lang="en-US">
                <a:solidFill>
                  <a:schemeClr val="bg1"/>
                </a:solidFill>
                <a:effectLst/>
                <a:latin typeface="Söhne"/>
              </a:rPr>
              <a:t>2.3 Usability: The application should have a user-friendly interface that is easy to navigate. The application should have clear instructions and provide feedback to users.</a:t>
            </a:r>
          </a:p>
          <a:p>
            <a:pPr algn="l"/>
            <a:endParaRPr b="0" dirty="0" sz="1500" i="0" lang="en-US">
              <a:solidFill>
                <a:schemeClr val="bg1"/>
              </a:solidFill>
              <a:effectLst/>
              <a:latin typeface="Söhne"/>
            </a:endParaRPr>
          </a:p>
          <a:p>
            <a:pPr algn="l"/>
            <a:r>
              <a:rPr b="0" dirty="0" sz="1500" i="0" lang="en-US">
                <a:solidFill>
                  <a:schemeClr val="bg1"/>
                </a:solidFill>
                <a:effectLst/>
                <a:latin typeface="Söhne"/>
              </a:rPr>
              <a:t>2.4 Compatibility: The application should be compatible with different browsers and devices. The application should be responsive and work on mobile devices.</a:t>
            </a:r>
          </a:p>
          <a:p>
            <a:pPr algn="l"/>
            <a:endParaRPr b="0" dirty="0" sz="1500" i="0" lang="en-US">
              <a:solidFill>
                <a:schemeClr val="bg1"/>
              </a:solidFill>
              <a:effectLst/>
              <a:latin typeface="Söhne"/>
            </a:endParaRPr>
          </a:p>
          <a:p>
            <a:pPr algn="l"/>
            <a:r>
              <a:rPr b="0" dirty="0" sz="1500" i="0" lang="en-US">
                <a:solidFill>
                  <a:schemeClr val="bg1"/>
                </a:solidFill>
                <a:effectLst/>
                <a:latin typeface="Söhne"/>
              </a:rPr>
              <a:t>2.5 Reliability: The application should be reliable and available at all times. The application should have a backup and recovery plan in case of system failures.</a:t>
            </a:r>
          </a:p>
          <a:p>
            <a:pPr algn="l" indent="0" lvl="0" marL="0" rtl="0">
              <a:lnSpc>
                <a:spcPct val="100000"/>
              </a:lnSpc>
              <a:spcBef>
                <a:spcPts val="1200"/>
              </a:spcBef>
              <a:spcAft>
                <a:spcPts val="0"/>
              </a:spcAft>
              <a:buNone/>
            </a:pPr>
            <a:endParaRPr dirty="0"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5" name="Shape 1869"/>
        <p:cNvGrpSpPr/>
        <p:nvPr/>
      </p:nvGrpSpPr>
      <p:grpSpPr>
        <a:xfrm>
          <a:off x="0" y="0"/>
          <a:ext cx="0" cy="0"/>
          <a:chOff x="0" y="0"/>
          <a:chExt cx="0" cy="0"/>
        </a:xfrm>
      </p:grpSpPr>
      <p:sp>
        <p:nvSpPr>
          <p:cNvPr id="1048604" name="Google Shape;1870;g21411af2df5_1_28"/>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0000"/>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05" name="Google Shape;1871;g21411af2df5_1_28"/>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a:buFont typeface="+mj-lt"/>
              <a:buAutoNum type="arabicPeriod" startAt="3"/>
            </a:pPr>
            <a:r>
              <a:rPr b="0" dirty="0" sz="1500" i="0" lang="en-US">
                <a:solidFill>
                  <a:schemeClr val="bg1"/>
                </a:solidFill>
                <a:effectLst/>
                <a:latin typeface="Söhne"/>
              </a:rPr>
              <a:t>Technology Stack:</a:t>
            </a:r>
          </a:p>
          <a:p>
            <a:pPr algn="l">
              <a:buFont typeface="+mj-lt"/>
              <a:buAutoNum type="arabicPeriod" startAt="3"/>
            </a:pPr>
            <a:endParaRPr b="0" dirty="0" sz="1500" i="0" lang="en-US">
              <a:solidFill>
                <a:schemeClr val="bg1"/>
              </a:solidFill>
              <a:effectLst/>
              <a:latin typeface="Söhne"/>
            </a:endParaRPr>
          </a:p>
          <a:p>
            <a:pPr algn="l"/>
            <a:r>
              <a:rPr b="0" dirty="0" sz="1500" i="0" lang="en-US">
                <a:solidFill>
                  <a:schemeClr val="bg1"/>
                </a:solidFill>
                <a:effectLst/>
                <a:latin typeface="Söhne"/>
              </a:rPr>
              <a:t>3.1 Front-end: The application should be built using HTML, CSS, and JavaScript. The front-end should use a modern web framework such as React or Angular.</a:t>
            </a:r>
          </a:p>
          <a:p>
            <a:pPr algn="l"/>
            <a:endParaRPr b="0" dirty="0" sz="1500" i="0" lang="en-US">
              <a:solidFill>
                <a:schemeClr val="bg1"/>
              </a:solidFill>
              <a:effectLst/>
              <a:latin typeface="Söhne"/>
            </a:endParaRPr>
          </a:p>
          <a:p>
            <a:pPr algn="l"/>
            <a:r>
              <a:rPr b="0" dirty="0" sz="1500" i="0" lang="en-US">
                <a:solidFill>
                  <a:schemeClr val="bg1"/>
                </a:solidFill>
                <a:effectLst/>
                <a:latin typeface="Söhne"/>
              </a:rPr>
              <a:t>3.2 Back-end: The application should use a server-side programming language such as Python or Ruby. The application should use a modern web framework such as Django or Ruby on Rails</a:t>
            </a:r>
            <a:r>
              <a:rPr b="0" dirty="0" sz="1500" i="0" lang="en-US">
                <a:solidFill>
                  <a:srgbClr val="D1D5DB"/>
                </a:solidFill>
                <a:effectLst/>
                <a:latin typeface="Söhne"/>
              </a:rPr>
              <a:t>.</a:t>
            </a:r>
          </a:p>
          <a:p>
            <a:pPr algn="l" indent="0" lvl="0" marL="0" rtl="0">
              <a:lnSpc>
                <a:spcPct val="100000"/>
              </a:lnSpc>
              <a:spcBef>
                <a:spcPts val="1200"/>
              </a:spcBef>
              <a:spcAft>
                <a:spcPts val="0"/>
              </a:spcAft>
              <a:buNone/>
            </a:pPr>
            <a:endParaRPr dirty="0"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8" name="Shape 1875"/>
        <p:cNvGrpSpPr/>
        <p:nvPr/>
      </p:nvGrpSpPr>
      <p:grpSpPr>
        <a:xfrm>
          <a:off x="0" y="0"/>
          <a:ext cx="0" cy="0"/>
          <a:chOff x="0" y="0"/>
          <a:chExt cx="0" cy="0"/>
        </a:xfrm>
      </p:grpSpPr>
      <p:sp>
        <p:nvSpPr>
          <p:cNvPr id="1048608" name="Google Shape;1876;g21411af2df5_1_34"/>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0000"/>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09" name="Google Shape;1877;g21411af2df5_1_34"/>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None/>
            </a:pPr>
            <a:endParaRPr dirty="0" sz="1300"/>
          </a:p>
          <a:p>
            <a:pPr algn="l" indent="0" lvl="0" marL="457200" rtl="0">
              <a:lnSpc>
                <a:spcPct val="115000"/>
              </a:lnSpc>
              <a:spcBef>
                <a:spcPts val="1200"/>
              </a:spcBef>
              <a:spcAft>
                <a:spcPts val="0"/>
              </a:spcAft>
              <a:buNone/>
            </a:pPr>
            <a:endParaRPr dirty="0" sz="1300"/>
          </a:p>
          <a:p>
            <a:pPr algn="l" indent="0" lvl="0" marL="457200" rtl="0">
              <a:lnSpc>
                <a:spcPct val="115000"/>
              </a:lnSpc>
              <a:spcBef>
                <a:spcPts val="1200"/>
              </a:spcBef>
              <a:spcAft>
                <a:spcPts val="0"/>
              </a:spcAft>
              <a:buNone/>
            </a:pPr>
            <a:endParaRPr dirty="0" sz="1300"/>
          </a:p>
          <a:p>
            <a:pPr algn="l" indent="0" lvl="0" marL="0" rtl="0">
              <a:lnSpc>
                <a:spcPct val="100000"/>
              </a:lnSpc>
              <a:spcBef>
                <a:spcPts val="1200"/>
              </a:spcBef>
              <a:spcAft>
                <a:spcPts val="0"/>
              </a:spcAft>
              <a:buNone/>
            </a:pPr>
            <a:endParaRPr dirty="0" sz="1300"/>
          </a:p>
        </p:txBody>
      </p:sp>
      <p:sp>
        <p:nvSpPr>
          <p:cNvPr id="1048610" name="TextBox 2"/>
          <p:cNvSpPr txBox="1"/>
          <p:nvPr/>
        </p:nvSpPr>
        <p:spPr>
          <a:xfrm>
            <a:off x="144696" y="1474776"/>
            <a:ext cx="4572000" cy="3063240"/>
          </a:xfrm>
          <a:prstGeom prst="rect"/>
          <a:noFill/>
        </p:spPr>
        <p:txBody>
          <a:bodyPr wrap="square">
            <a:spAutoFit/>
          </a:bodyPr>
          <a:p>
            <a:pPr algn="l"/>
            <a:r>
              <a:rPr b="0" dirty="0" sz="1500" i="0" lang="en-US">
                <a:solidFill>
                  <a:schemeClr val="bg1"/>
                </a:solidFill>
                <a:effectLst/>
                <a:latin typeface="Söhne"/>
              </a:rPr>
              <a:t>4.Constraints</a:t>
            </a:r>
          </a:p>
          <a:p>
            <a:pPr algn="l"/>
            <a:endParaRPr b="0" dirty="0" sz="1500" i="0" lang="en-US">
              <a:solidFill>
                <a:schemeClr val="bg1"/>
              </a:solidFill>
              <a:effectLst/>
              <a:latin typeface="Söhne"/>
            </a:endParaRPr>
          </a:p>
          <a:p>
            <a:pPr algn="l"/>
            <a:r>
              <a:rPr b="0" dirty="0" sz="1500" i="0" lang="en-US">
                <a:solidFill>
                  <a:schemeClr val="bg1"/>
                </a:solidFill>
                <a:effectLst/>
                <a:latin typeface="Söhne"/>
              </a:rPr>
              <a:t>4.1 Technology Stack</a:t>
            </a:r>
          </a:p>
          <a:p>
            <a:pPr algn="l">
              <a:buFont typeface="Arial" panose="020B0604020202020204" pitchFamily="34" charset="0"/>
              <a:buChar char="•"/>
            </a:pPr>
            <a:r>
              <a:rPr b="0" dirty="0" sz="1500" i="0" lang="en-US">
                <a:solidFill>
                  <a:schemeClr val="bg1"/>
                </a:solidFill>
                <a:effectLst/>
                <a:latin typeface="Söhne"/>
              </a:rPr>
              <a:t>The web application should be built using the following technology stack:</a:t>
            </a:r>
          </a:p>
          <a:p>
            <a:pPr algn="l" indent="-285750" lvl="1" marL="742950">
              <a:buFont typeface="Arial" panose="020B0604020202020204" pitchFamily="34" charset="0"/>
              <a:buChar char="•"/>
            </a:pPr>
            <a:r>
              <a:rPr b="0" dirty="0" sz="1500" i="0" lang="en-US">
                <a:solidFill>
                  <a:schemeClr val="bg1"/>
                </a:solidFill>
                <a:effectLst/>
                <a:latin typeface="Söhne"/>
              </a:rPr>
              <a:t>Frontend: ReactJS</a:t>
            </a:r>
          </a:p>
          <a:p>
            <a:pPr algn="l" indent="-285750" lvl="1" marL="742950">
              <a:buFont typeface="Arial" panose="020B0604020202020204" pitchFamily="34" charset="0"/>
              <a:buChar char="•"/>
            </a:pPr>
            <a:r>
              <a:rPr b="0" dirty="0" sz="1500" i="0" lang="en-US">
                <a:solidFill>
                  <a:schemeClr val="bg1"/>
                </a:solidFill>
                <a:effectLst/>
                <a:latin typeface="Söhne"/>
              </a:rPr>
              <a:t>Backend: Node.js</a:t>
            </a:r>
          </a:p>
          <a:p>
            <a:pPr algn="l" indent="-285750" lvl="1" marL="742950">
              <a:buFont typeface="Arial" panose="020B0604020202020204" pitchFamily="34" charset="0"/>
              <a:buChar char="•"/>
            </a:pPr>
            <a:r>
              <a:rPr b="0" dirty="0" sz="1500" i="0" lang="en-US">
                <a:solidFill>
                  <a:schemeClr val="bg1"/>
                </a:solidFill>
                <a:effectLst/>
                <a:latin typeface="Söhne"/>
              </a:rPr>
              <a:t>Database: MongoDB</a:t>
            </a:r>
          </a:p>
          <a:p>
            <a:pPr algn="l" indent="-285750" lvl="1" marL="742950">
              <a:buFont typeface="Arial" panose="020B0604020202020204" pitchFamily="34" charset="0"/>
              <a:buChar char="•"/>
            </a:pPr>
            <a:endParaRPr b="0" dirty="0" sz="1500" i="0" lang="en-US">
              <a:solidFill>
                <a:schemeClr val="bg1"/>
              </a:solidFill>
              <a:effectLst/>
              <a:latin typeface="Söhne"/>
            </a:endParaRPr>
          </a:p>
          <a:p>
            <a:pPr algn="l"/>
            <a:r>
              <a:rPr b="0" dirty="0" sz="1500" i="0" lang="en-US">
                <a:solidFill>
                  <a:schemeClr val="bg1"/>
                </a:solidFill>
                <a:effectLst/>
                <a:latin typeface="Söhne"/>
              </a:rPr>
              <a:t>4.2 User Interface</a:t>
            </a:r>
          </a:p>
          <a:p>
            <a:pPr algn="l">
              <a:buFont typeface="Arial" panose="020B0604020202020204" pitchFamily="34" charset="0"/>
              <a:buChar char="•"/>
            </a:pPr>
            <a:r>
              <a:rPr b="0" dirty="0" sz="1500" i="0" lang="en-US">
                <a:solidFill>
                  <a:schemeClr val="bg1"/>
                </a:solidFill>
                <a:effectLst/>
                <a:latin typeface="Söhne"/>
              </a:rPr>
              <a:t>The web application should be designed to be user-friendly and intuitive, with a modern and clean interface.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1" name="Shape 1881"/>
        <p:cNvGrpSpPr/>
        <p:nvPr/>
      </p:nvGrpSpPr>
      <p:grpSpPr>
        <a:xfrm>
          <a:off x="0" y="0"/>
          <a:ext cx="0" cy="0"/>
          <a:chOff x="0" y="0"/>
          <a:chExt cx="0" cy="0"/>
        </a:xfrm>
      </p:grpSpPr>
      <p:sp>
        <p:nvSpPr>
          <p:cNvPr id="1048613" name="Google Shape;1882;g21411af2df5_1_41"/>
          <p:cNvSpPr txBox="1">
            <a:spLocks noGrp="1"/>
          </p:cNvSpPr>
          <p:nvPr>
            <p:ph type="title"/>
          </p:nvPr>
        </p:nvSpPr>
        <p:spPr>
          <a:xfrm>
            <a:off x="144696" y="810800"/>
            <a:ext cx="4548600" cy="344100"/>
          </a:xfrm>
          <a:prstGeom prst="rect"/>
          <a:noFill/>
          <a:ln>
            <a:noFill/>
          </a:ln>
        </p:spPr>
        <p:txBody>
          <a:bodyPr anchor="ctr" anchorCtr="0" bIns="45700" lIns="90000" rIns="91425" spcFirstLastPara="1" tIns="45700" wrap="square">
            <a:normAutofit fontScale="90000"/>
          </a:bodyPr>
          <a:p>
            <a:pPr algn="l" indent="0" lvl="0" marL="0" rtl="0">
              <a:lnSpc>
                <a:spcPct val="100000"/>
              </a:lnSpc>
              <a:spcBef>
                <a:spcPts val="0"/>
              </a:spcBef>
              <a:spcAft>
                <a:spcPts val="0"/>
              </a:spcAft>
              <a:buClr>
                <a:schemeClr val="lt1"/>
              </a:buClr>
              <a:buSzPct val="111111"/>
              <a:buFont typeface="Public Sans"/>
              <a:buNone/>
            </a:pPr>
            <a:r>
              <a:rPr lang="en-US"/>
              <a:t>SOFTWARE REQUIREMENT SPECIFICATION(SRS)</a:t>
            </a:r>
          </a:p>
        </p:txBody>
      </p:sp>
      <p:sp>
        <p:nvSpPr>
          <p:cNvPr id="1048614" name="Google Shape;1883;g21411af2df5_1_41"/>
          <p:cNvSpPr txBox="1">
            <a:spLocks noGrp="1"/>
          </p:cNvSpPr>
          <p:nvPr>
            <p:ph type="body" idx="1"/>
          </p:nvPr>
        </p:nvSpPr>
        <p:spPr>
          <a:xfrm>
            <a:off x="144700" y="1295649"/>
            <a:ext cx="4548600" cy="3372600"/>
          </a:xfrm>
          <a:prstGeom prst="rect"/>
          <a:noFill/>
          <a:ln>
            <a:noFill/>
          </a:ln>
        </p:spPr>
        <p:txBody>
          <a:bodyPr anchor="t" anchorCtr="0" bIns="45700" lIns="91425" rIns="91425" spcFirstLastPara="1" tIns="45700" wrap="square">
            <a:noAutofit/>
          </a:bodyPr>
          <a:p>
            <a:pPr algn="l" indent="0" lvl="0" marL="0" rtl="0">
              <a:lnSpc>
                <a:spcPct val="115000"/>
              </a:lnSpc>
              <a:spcBef>
                <a:spcPts val="1200"/>
              </a:spcBef>
              <a:spcAft>
                <a:spcPts val="0"/>
              </a:spcAft>
              <a:buNone/>
            </a:pPr>
            <a:r>
              <a:rPr dirty="0" sz="1300" lang="en-US"/>
              <a:t>Risk Mitigation:</a:t>
            </a:r>
            <a:endParaRPr dirty="0" sz="1300"/>
          </a:p>
          <a:p>
            <a:pPr algn="l">
              <a:buFont typeface="+mj-lt"/>
              <a:buAutoNum type="arabicPeriod"/>
            </a:pPr>
            <a:r>
              <a:rPr dirty="0" sz="1300" lang="en-US">
                <a:solidFill>
                  <a:schemeClr val="bg1"/>
                </a:solidFill>
              </a:rPr>
              <a:t> </a:t>
            </a:r>
            <a:r>
              <a:rPr b="0" dirty="0" sz="1600" i="0" lang="en-US">
                <a:solidFill>
                  <a:schemeClr val="bg1"/>
                </a:solidFill>
                <a:effectLst/>
                <a:latin typeface="Söhne"/>
              </a:rPr>
              <a:t>Security Risks:</a:t>
            </a:r>
          </a:p>
          <a:p>
            <a:pPr algn="l">
              <a:buFont typeface="Arial" panose="020B0604020202020204" pitchFamily="34" charset="0"/>
              <a:buChar char="•"/>
            </a:pPr>
            <a:r>
              <a:rPr b="0" dirty="0" sz="1600" i="0" lang="en-US">
                <a:solidFill>
                  <a:schemeClr val="bg1"/>
                </a:solidFill>
                <a:effectLst/>
                <a:latin typeface="Söhne"/>
              </a:rPr>
              <a:t>Implementing a multi-factor authentication process to reduce the risk of unauthorized access to user accounts.</a:t>
            </a:r>
          </a:p>
          <a:p>
            <a:pPr algn="l">
              <a:buFont typeface="Arial" panose="020B0604020202020204" pitchFamily="34" charset="0"/>
              <a:buChar char="•"/>
            </a:pPr>
            <a:r>
              <a:rPr b="0" dirty="0" sz="1600" i="0" lang="en-US">
                <a:solidFill>
                  <a:schemeClr val="bg1"/>
                </a:solidFill>
                <a:effectLst/>
                <a:latin typeface="Söhne"/>
              </a:rPr>
              <a:t>Performing regular security audits and vulnerability assessments to identify and fix potential security issues.</a:t>
            </a:r>
          </a:p>
          <a:p>
            <a:pPr algn="l">
              <a:buFont typeface="Arial" panose="020B0604020202020204" pitchFamily="34" charset="0"/>
              <a:buChar char="•"/>
            </a:pPr>
            <a:r>
              <a:rPr b="0" dirty="0" sz="1600" i="0" lang="en-US">
                <a:solidFill>
                  <a:schemeClr val="bg1"/>
                </a:solidFill>
                <a:effectLst/>
                <a:latin typeface="Söhne"/>
              </a:rPr>
              <a:t>Implementing data encryption at rest and in transit to protect user data.</a:t>
            </a:r>
          </a:p>
          <a:p>
            <a:pPr algn="l">
              <a:buFont typeface="Arial" panose="020B0604020202020204" pitchFamily="34" charset="0"/>
              <a:buChar char="•"/>
            </a:pPr>
            <a:r>
              <a:rPr b="0" dirty="0" sz="1600" i="0" lang="en-US">
                <a:solidFill>
                  <a:schemeClr val="bg1"/>
                </a:solidFill>
                <a:effectLst/>
                <a:latin typeface="Söhne"/>
              </a:rPr>
              <a:t>Providing users with the ability to report suspicious or malicious behavior</a:t>
            </a:r>
            <a:r>
              <a:rPr b="0" dirty="0" sz="1600" i="0" lang="en-US">
                <a:solidFill>
                  <a:srgbClr val="D1D5DB"/>
                </a:solidFill>
                <a:effectLst/>
                <a:latin typeface="Söhne"/>
              </a:rPr>
              <a:t>.</a:t>
            </a:r>
          </a:p>
          <a:p>
            <a:pPr algn="l" indent="0" lvl="0" marL="0" rtl="0">
              <a:lnSpc>
                <a:spcPct val="115000"/>
              </a:lnSpc>
              <a:spcBef>
                <a:spcPts val="1200"/>
              </a:spcBef>
              <a:spcAft>
                <a:spcPts val="0"/>
              </a:spcAft>
              <a:buNone/>
            </a:pPr>
            <a:endParaRPr dirty="0" sz="1300"/>
          </a:p>
          <a:p>
            <a:pPr algn="l" indent="0" lvl="0" marL="0" rtl="0">
              <a:lnSpc>
                <a:spcPct val="115000"/>
              </a:lnSpc>
              <a:spcBef>
                <a:spcPts val="1200"/>
              </a:spcBef>
              <a:spcAft>
                <a:spcPts val="0"/>
              </a:spcAft>
              <a:buNone/>
            </a:pPr>
            <a:endParaRPr dirty="0" sz="1300"/>
          </a:p>
          <a:p>
            <a:pPr algn="l" indent="0" lvl="0" marL="457200" rtl="0">
              <a:lnSpc>
                <a:spcPct val="115000"/>
              </a:lnSpc>
              <a:spcBef>
                <a:spcPts val="1200"/>
              </a:spcBef>
              <a:spcAft>
                <a:spcPts val="0"/>
              </a:spcAft>
              <a:buNone/>
            </a:pPr>
            <a:endParaRPr dirty="0" sz="1300"/>
          </a:p>
          <a:p>
            <a:pPr algn="l" indent="0" lvl="0" marL="457200" rtl="0">
              <a:lnSpc>
                <a:spcPct val="115000"/>
              </a:lnSpc>
              <a:spcBef>
                <a:spcPts val="1200"/>
              </a:spcBef>
              <a:spcAft>
                <a:spcPts val="0"/>
              </a:spcAft>
              <a:buNone/>
            </a:pPr>
            <a:endParaRPr dirty="0" sz="1300"/>
          </a:p>
          <a:p>
            <a:pPr algn="l" indent="0" lvl="0" marL="0" rtl="0">
              <a:lnSpc>
                <a:spcPct val="100000"/>
              </a:lnSpc>
              <a:spcBef>
                <a:spcPts val="1200"/>
              </a:spcBef>
              <a:spcAft>
                <a:spcPts val="0"/>
              </a:spcAft>
              <a:buNone/>
            </a:pPr>
            <a:endParaRPr dirty="0" sz="130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balaji bala</cp:lastModifiedBy>
  <dcterms:created xsi:type="dcterms:W3CDTF">2020-08-12T13:21:46Z</dcterms:created>
  <dcterms:modified xsi:type="dcterms:W3CDTF">2023-03-04T03:01:33Z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7391bf0f91484a8f9d483d4390b4db2d</vt:lpwstr>
  </property>
</Properties>
</file>